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5" r:id="rId3"/>
    <p:sldMasterId id="2147483700" r:id="rId4"/>
    <p:sldMasterId id="2147483708" r:id="rId5"/>
    <p:sldMasterId id="2147483724" r:id="rId6"/>
    <p:sldMasterId id="2147483742" r:id="rId7"/>
    <p:sldMasterId id="2147483758" r:id="rId8"/>
    <p:sldMasterId id="2147483774" r:id="rId9"/>
    <p:sldMasterId id="2147483790" r:id="rId10"/>
    <p:sldMasterId id="2147483806" r:id="rId11"/>
    <p:sldMasterId id="2147483822" r:id="rId12"/>
  </p:sldMasterIdLst>
  <p:notesMasterIdLst>
    <p:notesMasterId r:id="rId154"/>
  </p:notesMasterIdLst>
  <p:sldIdLst>
    <p:sldId id="508" r:id="rId13"/>
    <p:sldId id="259" r:id="rId14"/>
    <p:sldId id="286" r:id="rId15"/>
    <p:sldId id="287" r:id="rId16"/>
    <p:sldId id="288" r:id="rId17"/>
    <p:sldId id="289" r:id="rId18"/>
    <p:sldId id="290" r:id="rId19"/>
    <p:sldId id="291" r:id="rId20"/>
    <p:sldId id="470"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420" r:id="rId58"/>
    <p:sldId id="421" r:id="rId59"/>
    <p:sldId id="422" r:id="rId60"/>
    <p:sldId id="423" r:id="rId61"/>
    <p:sldId id="424" r:id="rId62"/>
    <p:sldId id="425" r:id="rId63"/>
    <p:sldId id="426" r:id="rId64"/>
    <p:sldId id="427" r:id="rId65"/>
    <p:sldId id="428" r:id="rId66"/>
    <p:sldId id="429" r:id="rId67"/>
    <p:sldId id="430" r:id="rId68"/>
    <p:sldId id="431" r:id="rId69"/>
    <p:sldId id="432"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504" r:id="rId92"/>
    <p:sldId id="491" r:id="rId93"/>
    <p:sldId id="472" r:id="rId94"/>
    <p:sldId id="487" r:id="rId95"/>
    <p:sldId id="488" r:id="rId96"/>
    <p:sldId id="489" r:id="rId97"/>
    <p:sldId id="473" r:id="rId98"/>
    <p:sldId id="475" r:id="rId99"/>
    <p:sldId id="492" r:id="rId100"/>
    <p:sldId id="493" r:id="rId101"/>
    <p:sldId id="494" r:id="rId102"/>
    <p:sldId id="495" r:id="rId103"/>
    <p:sldId id="496" r:id="rId104"/>
    <p:sldId id="497" r:id="rId105"/>
    <p:sldId id="498" r:id="rId106"/>
    <p:sldId id="499" r:id="rId107"/>
    <p:sldId id="500" r:id="rId108"/>
    <p:sldId id="501" r:id="rId109"/>
    <p:sldId id="502" r:id="rId110"/>
    <p:sldId id="503" r:id="rId111"/>
    <p:sldId id="474" r:id="rId112"/>
    <p:sldId id="454" r:id="rId113"/>
    <p:sldId id="456" r:id="rId114"/>
    <p:sldId id="458" r:id="rId115"/>
    <p:sldId id="459" r:id="rId116"/>
    <p:sldId id="460" r:id="rId117"/>
    <p:sldId id="461" r:id="rId118"/>
    <p:sldId id="465" r:id="rId119"/>
    <p:sldId id="466" r:id="rId120"/>
    <p:sldId id="524" r:id="rId121"/>
    <p:sldId id="467" r:id="rId122"/>
    <p:sldId id="382" r:id="rId123"/>
    <p:sldId id="383" r:id="rId124"/>
    <p:sldId id="510" r:id="rId125"/>
    <p:sldId id="521" r:id="rId126"/>
    <p:sldId id="520" r:id="rId127"/>
    <p:sldId id="517" r:id="rId128"/>
    <p:sldId id="516" r:id="rId129"/>
    <p:sldId id="519" r:id="rId130"/>
    <p:sldId id="522" r:id="rId131"/>
    <p:sldId id="518" r:id="rId132"/>
    <p:sldId id="385" r:id="rId133"/>
    <p:sldId id="384" r:id="rId134"/>
    <p:sldId id="386" r:id="rId135"/>
    <p:sldId id="387" r:id="rId136"/>
    <p:sldId id="388" r:id="rId137"/>
    <p:sldId id="389" r:id="rId138"/>
    <p:sldId id="505" r:id="rId139"/>
    <p:sldId id="393" r:id="rId140"/>
    <p:sldId id="394" r:id="rId141"/>
    <p:sldId id="395" r:id="rId142"/>
    <p:sldId id="396" r:id="rId143"/>
    <p:sldId id="397" r:id="rId144"/>
    <p:sldId id="398" r:id="rId145"/>
    <p:sldId id="400" r:id="rId146"/>
    <p:sldId id="401" r:id="rId147"/>
    <p:sldId id="402" r:id="rId148"/>
    <p:sldId id="404" r:id="rId149"/>
    <p:sldId id="471" r:id="rId150"/>
    <p:sldId id="414" r:id="rId151"/>
    <p:sldId id="407" r:id="rId152"/>
    <p:sldId id="509" r:id="rId1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66FF"/>
    <a:srgbClr val="66CCFF"/>
    <a:srgbClr val="4D4D4D"/>
    <a:srgbClr val="5F5F5F"/>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3" autoAdjust="0"/>
    <p:restoredTop sz="94748" autoAdjust="0"/>
  </p:normalViewPr>
  <p:slideViewPr>
    <p:cSldViewPr snapToGrid="0">
      <p:cViewPr>
        <p:scale>
          <a:sx n="80" d="100"/>
          <a:sy n="80" d="100"/>
        </p:scale>
        <p:origin x="-1710" y="-582"/>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notesMaster" Target="notesMasters/notes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dirty="0"/>
              <a:t>Classroom </a:t>
            </a:r>
            <a:endParaRPr lang="en-US" dirty="0" smtClean="0"/>
          </a:p>
          <a:p>
            <a:pPr>
              <a:defRPr/>
            </a:pPr>
            <a:r>
              <a:rPr lang="en-US" dirty="0" smtClean="0"/>
              <a:t>Hours</a:t>
            </a:r>
            <a:endParaRPr lang="en-US" dirty="0"/>
          </a:p>
        </c:rich>
      </c:tx>
      <c:layout>
        <c:manualLayout>
          <c:xMode val="edge"/>
          <c:yMode val="edge"/>
          <c:x val="0.71825951443569602"/>
          <c:y val="0.81837561971420203"/>
        </c:manualLayout>
      </c:layout>
      <c:overlay val="0"/>
    </c:title>
    <c:autoTitleDeleted val="0"/>
    <c:plotArea>
      <c:layout/>
      <c:pieChart>
        <c:varyColors val="1"/>
        <c:ser>
          <c:idx val="0"/>
          <c:order val="0"/>
          <c:tx>
            <c:strRef>
              <c:f>Sheet1!$B$1</c:f>
              <c:strCache>
                <c:ptCount val="1"/>
                <c:pt idx="0">
                  <c:v>Sales</c:v>
                </c:pt>
              </c:strCache>
            </c:strRef>
          </c:tx>
          <c:dPt>
            <c:idx val="3"/>
            <c:bubble3D val="0"/>
            <c:explosion val="23"/>
          </c:dPt>
          <c:dLbls>
            <c:dLbl>
              <c:idx val="0"/>
              <c:layout>
                <c:manualLayout>
                  <c:x val="-0.213968156088923"/>
                  <c:y val="9.65879265091865E-3"/>
                </c:manualLayout>
              </c:layout>
              <c:showLegendKey val="0"/>
              <c:showVal val="0"/>
              <c:showCatName val="1"/>
              <c:showSerName val="0"/>
              <c:showPercent val="1"/>
              <c:showBubbleSize val="0"/>
            </c:dLbl>
            <c:dLbl>
              <c:idx val="1"/>
              <c:layout>
                <c:manualLayout>
                  <c:x val="0.14364623849729599"/>
                  <c:y val="-0.17583174262308099"/>
                </c:manualLayout>
              </c:layout>
              <c:showLegendKey val="0"/>
              <c:showVal val="0"/>
              <c:showCatName val="1"/>
              <c:showSerName val="0"/>
              <c:showPercent val="1"/>
              <c:showBubbleSize val="0"/>
            </c:dLbl>
            <c:dLbl>
              <c:idx val="2"/>
              <c:layout>
                <c:manualLayout>
                  <c:x val="0.202126431639227"/>
                  <c:y val="0.128446704578594"/>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Sheet1!$A$2:$A$5</c:f>
              <c:strCache>
                <c:ptCount val="4"/>
                <c:pt idx="0">
                  <c:v>Content</c:v>
                </c:pt>
                <c:pt idx="1">
                  <c:v>Labs</c:v>
                </c:pt>
                <c:pt idx="2">
                  <c:v>Homework Review</c:v>
                </c:pt>
                <c:pt idx="3">
                  <c:v>Certs</c:v>
                </c:pt>
              </c:strCache>
            </c:strRef>
          </c:cat>
          <c:val>
            <c:numRef>
              <c:f>Sheet1!$B$2:$B$5</c:f>
              <c:numCache>
                <c:formatCode>General</c:formatCode>
                <c:ptCount val="4"/>
                <c:pt idx="0">
                  <c:v>50</c:v>
                </c:pt>
                <c:pt idx="1">
                  <c:v>25</c:v>
                </c:pt>
                <c:pt idx="2">
                  <c:v>15</c:v>
                </c:pt>
                <c:pt idx="3">
                  <c:v>10</c:v>
                </c:pt>
              </c:numCache>
            </c:numRef>
          </c:val>
        </c:ser>
        <c:ser>
          <c:idx val="1"/>
          <c:order val="1"/>
          <c:tx>
            <c:strRef>
              <c:f>Sheet1!$C$1</c:f>
              <c:strCache>
                <c:ptCount val="1"/>
                <c:pt idx="0">
                  <c:v>Column1</c:v>
                </c:pt>
              </c:strCache>
            </c:strRef>
          </c:tx>
          <c:dLbls>
            <c:showLegendKey val="0"/>
            <c:showVal val="0"/>
            <c:showCatName val="1"/>
            <c:showSerName val="0"/>
            <c:showPercent val="1"/>
            <c:showBubbleSize val="0"/>
            <c:showLeaderLines val="1"/>
          </c:dLbls>
          <c:cat>
            <c:strRef>
              <c:f>Sheet1!$A$2:$A$5</c:f>
              <c:strCache>
                <c:ptCount val="4"/>
                <c:pt idx="0">
                  <c:v>Content</c:v>
                </c:pt>
                <c:pt idx="1">
                  <c:v>Labs</c:v>
                </c:pt>
                <c:pt idx="2">
                  <c:v>Homework Review</c:v>
                </c:pt>
                <c:pt idx="3">
                  <c:v>Certs</c:v>
                </c:pt>
              </c:strCache>
            </c:strRef>
          </c:cat>
          <c:val>
            <c:numRef>
              <c:f>Sheet1!$C$2:$C$5</c:f>
              <c:numCache>
                <c:formatCode>General</c:formatCode>
                <c:ptCount val="4"/>
                <c:pt idx="0">
                  <c:v>0</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hyperlink" Target="http://www.evansvillegov.org/index.aspx?page=818" TargetMode="External"/><Relationship Id="rId2" Type="http://schemas.openxmlformats.org/officeDocument/2006/relationships/hyperlink" Target="http://www.fluke.com/fluke/usen/training/demos/default.htm" TargetMode="External"/><Relationship Id="rId1" Type="http://schemas.openxmlformats.org/officeDocument/2006/relationships/hyperlink" Target="http://relays.te.com/pnb.asp" TargetMode="External"/><Relationship Id="rId6" Type="http://schemas.openxmlformats.org/officeDocument/2006/relationships/hyperlink" Target="http://www.polleverywhere.com/" TargetMode="External"/><Relationship Id="rId5" Type="http://schemas.openxmlformats.org/officeDocument/2006/relationships/hyperlink" Target="http://www.khanacademy.org" TargetMode="External"/><Relationship Id="rId4" Type="http://schemas.openxmlformats.org/officeDocument/2006/relationships/hyperlink" Target="http://www.contractors-license.org/ky/Kentucky.html"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4.png"/><Relationship Id="rId4"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603878-839B-43D9-8E21-4EF0929A60F1}" type="doc">
      <dgm:prSet loTypeId="urn:microsoft.com/office/officeart/2005/8/layout/radial5" loCatId="cycle" qsTypeId="urn:microsoft.com/office/officeart/2005/8/quickstyle/simple1" qsCatId="simple" csTypeId="urn:microsoft.com/office/officeart/2005/8/colors/accent0_1" csCatId="mainScheme" phldr="1"/>
      <dgm:spPr/>
    </dgm:pt>
    <dgm:pt modelId="{359FDE11-7B5A-4674-97CB-53CF8CE4F8DB}">
      <dgm:prSet phldrT="[Text]"/>
      <dgm:spPr/>
      <dgm:t>
        <a:bodyPr/>
        <a:lstStyle/>
        <a:p>
          <a:r>
            <a:rPr lang="en-US" dirty="0" smtClean="0"/>
            <a:t>eLearning</a:t>
          </a:r>
          <a:endParaRPr lang="en-US" dirty="0"/>
        </a:p>
      </dgm:t>
    </dgm:pt>
    <dgm:pt modelId="{42DA4ACF-228C-4481-A555-0A87259DFA5E}" type="parTrans" cxnId="{85A003E5-5D97-4CF2-90F2-EF5D1833141C}">
      <dgm:prSet/>
      <dgm:spPr/>
      <dgm:t>
        <a:bodyPr/>
        <a:lstStyle/>
        <a:p>
          <a:endParaRPr lang="en-US">
            <a:solidFill>
              <a:schemeClr val="bg1">
                <a:lumMod val="95000"/>
              </a:schemeClr>
            </a:solidFill>
          </a:endParaRPr>
        </a:p>
      </dgm:t>
    </dgm:pt>
    <dgm:pt modelId="{2AA85B26-90DF-4051-B2BC-6067ECF87ED2}" type="sibTrans" cxnId="{85A003E5-5D97-4CF2-90F2-EF5D1833141C}">
      <dgm:prSet/>
      <dgm:spPr/>
      <dgm:t>
        <a:bodyPr/>
        <a:lstStyle/>
        <a:p>
          <a:endParaRPr lang="en-US">
            <a:solidFill>
              <a:schemeClr val="bg1">
                <a:lumMod val="95000"/>
              </a:schemeClr>
            </a:solidFill>
          </a:endParaRPr>
        </a:p>
      </dgm:t>
    </dgm:pt>
    <dgm:pt modelId="{F007D4D4-3354-4084-8AA1-EBEE99EAD746}">
      <dgm:prSet phldrT="[Text]" custT="1"/>
      <dgm:spPr/>
      <dgm:t>
        <a:bodyPr/>
        <a:lstStyle/>
        <a:p>
          <a:r>
            <a:rPr lang="en-US" sz="1400" dirty="0" smtClean="0"/>
            <a:t>Pedagogical</a:t>
          </a:r>
          <a:endParaRPr lang="en-US" sz="1400" dirty="0"/>
        </a:p>
      </dgm:t>
    </dgm:pt>
    <dgm:pt modelId="{68369D8A-95E8-4F8C-A51A-0DD7E7AF65B6}" type="parTrans" cxnId="{89BCBC36-93A1-47DB-A29F-223C398D7628}">
      <dgm:prSet/>
      <dgm:spPr/>
      <dgm:t>
        <a:bodyPr/>
        <a:lstStyle/>
        <a:p>
          <a:endParaRPr lang="en-US"/>
        </a:p>
      </dgm:t>
    </dgm:pt>
    <dgm:pt modelId="{820DA1A5-BEB9-4E07-8871-1159EC5D6EAD}" type="sibTrans" cxnId="{89BCBC36-93A1-47DB-A29F-223C398D7628}">
      <dgm:prSet/>
      <dgm:spPr/>
      <dgm:t>
        <a:bodyPr/>
        <a:lstStyle/>
        <a:p>
          <a:endParaRPr lang="en-US"/>
        </a:p>
      </dgm:t>
    </dgm:pt>
    <dgm:pt modelId="{272627E5-5260-4F65-81D0-CDD3F43E4B80}">
      <dgm:prSet phldrT="[Text]" custT="1"/>
      <dgm:spPr/>
      <dgm:t>
        <a:bodyPr/>
        <a:lstStyle/>
        <a:p>
          <a:r>
            <a:rPr lang="en-US" sz="1400" dirty="0" smtClean="0"/>
            <a:t>On-Line</a:t>
          </a:r>
        </a:p>
        <a:p>
          <a:r>
            <a:rPr lang="en-US" sz="1400" dirty="0" smtClean="0"/>
            <a:t>Cloud</a:t>
          </a:r>
          <a:endParaRPr lang="en-US" sz="1400" dirty="0"/>
        </a:p>
      </dgm:t>
    </dgm:pt>
    <dgm:pt modelId="{64965577-4884-4C08-8186-5248EB3206C2}" type="parTrans" cxnId="{77E93FDB-E877-42F6-92A9-E22762443FC2}">
      <dgm:prSet/>
      <dgm:spPr/>
      <dgm:t>
        <a:bodyPr/>
        <a:lstStyle/>
        <a:p>
          <a:endParaRPr lang="en-US"/>
        </a:p>
      </dgm:t>
    </dgm:pt>
    <dgm:pt modelId="{001DC385-6C52-4291-BB0B-FB614CDC74C7}" type="sibTrans" cxnId="{77E93FDB-E877-42F6-92A9-E22762443FC2}">
      <dgm:prSet/>
      <dgm:spPr/>
      <dgm:t>
        <a:bodyPr/>
        <a:lstStyle/>
        <a:p>
          <a:endParaRPr lang="en-US"/>
        </a:p>
      </dgm:t>
    </dgm:pt>
    <dgm:pt modelId="{A4FA4693-6737-45EF-9031-A947E222A614}">
      <dgm:prSet phldrT="[Text]" custT="1"/>
      <dgm:spPr/>
      <dgm:t>
        <a:bodyPr/>
        <a:lstStyle/>
        <a:p>
          <a:r>
            <a:rPr lang="en-US" sz="1400" dirty="0" smtClean="0"/>
            <a:t>Interface</a:t>
          </a:r>
        </a:p>
        <a:p>
          <a:r>
            <a:rPr lang="en-US" sz="1400" dirty="0" smtClean="0"/>
            <a:t>Design</a:t>
          </a:r>
          <a:endParaRPr lang="en-US" sz="1400" dirty="0"/>
        </a:p>
      </dgm:t>
    </dgm:pt>
    <dgm:pt modelId="{8FA56B08-4515-4AF3-9278-73BC1B1B63D1}" type="parTrans" cxnId="{A3FF280F-0DE4-4E5A-9EAE-0BBAFD731350}">
      <dgm:prSet/>
      <dgm:spPr/>
      <dgm:t>
        <a:bodyPr/>
        <a:lstStyle/>
        <a:p>
          <a:endParaRPr lang="en-US"/>
        </a:p>
      </dgm:t>
    </dgm:pt>
    <dgm:pt modelId="{1D32F934-76AE-43C8-827E-5C121F412903}" type="sibTrans" cxnId="{A3FF280F-0DE4-4E5A-9EAE-0BBAFD731350}">
      <dgm:prSet/>
      <dgm:spPr/>
      <dgm:t>
        <a:bodyPr/>
        <a:lstStyle/>
        <a:p>
          <a:endParaRPr lang="en-US"/>
        </a:p>
      </dgm:t>
    </dgm:pt>
    <dgm:pt modelId="{328C2E28-136E-4144-92D3-AE3275596BBA}">
      <dgm:prSet phldrT="[Text]" custT="1"/>
      <dgm:spPr/>
      <dgm:t>
        <a:bodyPr/>
        <a:lstStyle/>
        <a:p>
          <a:r>
            <a:rPr lang="en-US" sz="1400" dirty="0" smtClean="0"/>
            <a:t>Evaluation</a:t>
          </a:r>
          <a:endParaRPr lang="en-US" sz="1400" dirty="0"/>
        </a:p>
      </dgm:t>
    </dgm:pt>
    <dgm:pt modelId="{DB9BB5F3-AE1E-490A-B1AB-88338E3C9393}" type="parTrans" cxnId="{76AF78DE-7639-4970-8C77-FDEC61C51BA6}">
      <dgm:prSet/>
      <dgm:spPr/>
      <dgm:t>
        <a:bodyPr/>
        <a:lstStyle/>
        <a:p>
          <a:endParaRPr lang="en-US"/>
        </a:p>
      </dgm:t>
    </dgm:pt>
    <dgm:pt modelId="{2167F1DB-A89B-455C-BD2F-F3B10A06EE46}" type="sibTrans" cxnId="{76AF78DE-7639-4970-8C77-FDEC61C51BA6}">
      <dgm:prSet/>
      <dgm:spPr/>
      <dgm:t>
        <a:bodyPr/>
        <a:lstStyle/>
        <a:p>
          <a:endParaRPr lang="en-US"/>
        </a:p>
      </dgm:t>
    </dgm:pt>
    <dgm:pt modelId="{B32A8096-CD7E-435C-9C9E-8594E25F8A8A}">
      <dgm:prSet phldrT="[Text]"/>
      <dgm:spPr/>
      <dgm:t>
        <a:bodyPr/>
        <a:lstStyle/>
        <a:p>
          <a:r>
            <a:rPr lang="en-US" dirty="0" smtClean="0"/>
            <a:t>Resource</a:t>
          </a:r>
        </a:p>
        <a:p>
          <a:r>
            <a:rPr lang="en-US" dirty="0" smtClean="0"/>
            <a:t>Management</a:t>
          </a:r>
          <a:endParaRPr lang="en-US" dirty="0"/>
        </a:p>
      </dgm:t>
    </dgm:pt>
    <dgm:pt modelId="{6071BAE0-3DA3-4FD2-904E-C6A53620B510}" type="parTrans" cxnId="{233AC443-1D9D-4AA7-9717-66B1359E3D8A}">
      <dgm:prSet/>
      <dgm:spPr/>
      <dgm:t>
        <a:bodyPr/>
        <a:lstStyle/>
        <a:p>
          <a:endParaRPr lang="en-US"/>
        </a:p>
      </dgm:t>
    </dgm:pt>
    <dgm:pt modelId="{8EB3D660-2DA4-4BCC-8ACD-E4592F131E88}" type="sibTrans" cxnId="{233AC443-1D9D-4AA7-9717-66B1359E3D8A}">
      <dgm:prSet/>
      <dgm:spPr/>
      <dgm:t>
        <a:bodyPr/>
        <a:lstStyle/>
        <a:p>
          <a:endParaRPr lang="en-US"/>
        </a:p>
      </dgm:t>
    </dgm:pt>
    <dgm:pt modelId="{C950051A-A383-4642-B0A7-C7D6CAB8E7AA}" type="pres">
      <dgm:prSet presAssocID="{96603878-839B-43D9-8E21-4EF0929A60F1}" presName="Name0" presStyleCnt="0">
        <dgm:presLayoutVars>
          <dgm:chMax val="1"/>
          <dgm:dir/>
          <dgm:animLvl val="ctr"/>
          <dgm:resizeHandles val="exact"/>
        </dgm:presLayoutVars>
      </dgm:prSet>
      <dgm:spPr/>
    </dgm:pt>
    <dgm:pt modelId="{09CFD2D6-3041-4E46-92BE-8F6F6AE78321}" type="pres">
      <dgm:prSet presAssocID="{359FDE11-7B5A-4674-97CB-53CF8CE4F8DB}" presName="centerShape" presStyleLbl="node0" presStyleIdx="0" presStyleCnt="1"/>
      <dgm:spPr/>
      <dgm:t>
        <a:bodyPr/>
        <a:lstStyle/>
        <a:p>
          <a:endParaRPr lang="en-US"/>
        </a:p>
      </dgm:t>
    </dgm:pt>
    <dgm:pt modelId="{20441DF8-5E32-47EA-BE91-0E6044F22B5E}" type="pres">
      <dgm:prSet presAssocID="{64965577-4884-4C08-8186-5248EB3206C2}" presName="parTrans" presStyleLbl="sibTrans2D1" presStyleIdx="0" presStyleCnt="5"/>
      <dgm:spPr/>
      <dgm:t>
        <a:bodyPr/>
        <a:lstStyle/>
        <a:p>
          <a:endParaRPr lang="en-US"/>
        </a:p>
      </dgm:t>
    </dgm:pt>
    <dgm:pt modelId="{722B20B8-A98E-4657-BA42-E7E36624AD65}" type="pres">
      <dgm:prSet presAssocID="{64965577-4884-4C08-8186-5248EB3206C2}" presName="connectorText" presStyleLbl="sibTrans2D1" presStyleIdx="0" presStyleCnt="5"/>
      <dgm:spPr/>
      <dgm:t>
        <a:bodyPr/>
        <a:lstStyle/>
        <a:p>
          <a:endParaRPr lang="en-US"/>
        </a:p>
      </dgm:t>
    </dgm:pt>
    <dgm:pt modelId="{23687C54-4DB9-4C09-8AEA-59EFBE54EC2C}" type="pres">
      <dgm:prSet presAssocID="{272627E5-5260-4F65-81D0-CDD3F43E4B80}" presName="node" presStyleLbl="node1" presStyleIdx="0" presStyleCnt="5">
        <dgm:presLayoutVars>
          <dgm:bulletEnabled val="1"/>
        </dgm:presLayoutVars>
      </dgm:prSet>
      <dgm:spPr/>
      <dgm:t>
        <a:bodyPr/>
        <a:lstStyle/>
        <a:p>
          <a:endParaRPr lang="en-US"/>
        </a:p>
      </dgm:t>
    </dgm:pt>
    <dgm:pt modelId="{AA66BE88-9A27-4EB2-8F4B-F550418E7B08}" type="pres">
      <dgm:prSet presAssocID="{8FA56B08-4515-4AF3-9278-73BC1B1B63D1}" presName="parTrans" presStyleLbl="sibTrans2D1" presStyleIdx="1" presStyleCnt="5"/>
      <dgm:spPr/>
      <dgm:t>
        <a:bodyPr/>
        <a:lstStyle/>
        <a:p>
          <a:endParaRPr lang="en-US"/>
        </a:p>
      </dgm:t>
    </dgm:pt>
    <dgm:pt modelId="{A8664444-CED9-4F40-8C48-8FE72AE9B43F}" type="pres">
      <dgm:prSet presAssocID="{8FA56B08-4515-4AF3-9278-73BC1B1B63D1}" presName="connectorText" presStyleLbl="sibTrans2D1" presStyleIdx="1" presStyleCnt="5"/>
      <dgm:spPr/>
      <dgm:t>
        <a:bodyPr/>
        <a:lstStyle/>
        <a:p>
          <a:endParaRPr lang="en-US"/>
        </a:p>
      </dgm:t>
    </dgm:pt>
    <dgm:pt modelId="{095BB045-486A-4321-BB7F-DAC95E2063B5}" type="pres">
      <dgm:prSet presAssocID="{A4FA4693-6737-45EF-9031-A947E222A614}" presName="node" presStyleLbl="node1" presStyleIdx="1" presStyleCnt="5">
        <dgm:presLayoutVars>
          <dgm:bulletEnabled val="1"/>
        </dgm:presLayoutVars>
      </dgm:prSet>
      <dgm:spPr/>
      <dgm:t>
        <a:bodyPr/>
        <a:lstStyle/>
        <a:p>
          <a:endParaRPr lang="en-US"/>
        </a:p>
      </dgm:t>
    </dgm:pt>
    <dgm:pt modelId="{31F47929-7D84-491B-AF23-731FF7008A1D}" type="pres">
      <dgm:prSet presAssocID="{DB9BB5F3-AE1E-490A-B1AB-88338E3C9393}" presName="parTrans" presStyleLbl="sibTrans2D1" presStyleIdx="2" presStyleCnt="5"/>
      <dgm:spPr/>
      <dgm:t>
        <a:bodyPr/>
        <a:lstStyle/>
        <a:p>
          <a:endParaRPr lang="en-US"/>
        </a:p>
      </dgm:t>
    </dgm:pt>
    <dgm:pt modelId="{75E2EDCD-27D2-4F5A-BB88-ACD1CEC195E4}" type="pres">
      <dgm:prSet presAssocID="{DB9BB5F3-AE1E-490A-B1AB-88338E3C9393}" presName="connectorText" presStyleLbl="sibTrans2D1" presStyleIdx="2" presStyleCnt="5"/>
      <dgm:spPr/>
      <dgm:t>
        <a:bodyPr/>
        <a:lstStyle/>
        <a:p>
          <a:endParaRPr lang="en-US"/>
        </a:p>
      </dgm:t>
    </dgm:pt>
    <dgm:pt modelId="{9DE0F7E9-35EB-4F54-A05D-582DB4DB5E29}" type="pres">
      <dgm:prSet presAssocID="{328C2E28-136E-4144-92D3-AE3275596BBA}" presName="node" presStyleLbl="node1" presStyleIdx="2" presStyleCnt="5">
        <dgm:presLayoutVars>
          <dgm:bulletEnabled val="1"/>
        </dgm:presLayoutVars>
      </dgm:prSet>
      <dgm:spPr/>
      <dgm:t>
        <a:bodyPr/>
        <a:lstStyle/>
        <a:p>
          <a:endParaRPr lang="en-US"/>
        </a:p>
      </dgm:t>
    </dgm:pt>
    <dgm:pt modelId="{E18514FC-FD2C-46B1-AEE5-4F984F4EEA6B}" type="pres">
      <dgm:prSet presAssocID="{6071BAE0-3DA3-4FD2-904E-C6A53620B510}" presName="parTrans" presStyleLbl="sibTrans2D1" presStyleIdx="3" presStyleCnt="5"/>
      <dgm:spPr/>
      <dgm:t>
        <a:bodyPr/>
        <a:lstStyle/>
        <a:p>
          <a:endParaRPr lang="en-US"/>
        </a:p>
      </dgm:t>
    </dgm:pt>
    <dgm:pt modelId="{19CF752B-A636-49FB-98CA-ED3655C6F397}" type="pres">
      <dgm:prSet presAssocID="{6071BAE0-3DA3-4FD2-904E-C6A53620B510}" presName="connectorText" presStyleLbl="sibTrans2D1" presStyleIdx="3" presStyleCnt="5"/>
      <dgm:spPr/>
      <dgm:t>
        <a:bodyPr/>
        <a:lstStyle/>
        <a:p>
          <a:endParaRPr lang="en-US"/>
        </a:p>
      </dgm:t>
    </dgm:pt>
    <dgm:pt modelId="{7BBF8700-1F63-4882-928A-AD319CABD5E3}" type="pres">
      <dgm:prSet presAssocID="{B32A8096-CD7E-435C-9C9E-8594E25F8A8A}" presName="node" presStyleLbl="node1" presStyleIdx="3" presStyleCnt="5">
        <dgm:presLayoutVars>
          <dgm:bulletEnabled val="1"/>
        </dgm:presLayoutVars>
      </dgm:prSet>
      <dgm:spPr/>
      <dgm:t>
        <a:bodyPr/>
        <a:lstStyle/>
        <a:p>
          <a:endParaRPr lang="en-US"/>
        </a:p>
      </dgm:t>
    </dgm:pt>
    <dgm:pt modelId="{8101C157-B4BD-4737-AE70-95E75A77D23E}" type="pres">
      <dgm:prSet presAssocID="{68369D8A-95E8-4F8C-A51A-0DD7E7AF65B6}" presName="parTrans" presStyleLbl="sibTrans2D1" presStyleIdx="4" presStyleCnt="5"/>
      <dgm:spPr/>
      <dgm:t>
        <a:bodyPr/>
        <a:lstStyle/>
        <a:p>
          <a:endParaRPr lang="en-US"/>
        </a:p>
      </dgm:t>
    </dgm:pt>
    <dgm:pt modelId="{BE31FD22-0770-439A-BF9B-FDAA56D18445}" type="pres">
      <dgm:prSet presAssocID="{68369D8A-95E8-4F8C-A51A-0DD7E7AF65B6}" presName="connectorText" presStyleLbl="sibTrans2D1" presStyleIdx="4" presStyleCnt="5"/>
      <dgm:spPr/>
      <dgm:t>
        <a:bodyPr/>
        <a:lstStyle/>
        <a:p>
          <a:endParaRPr lang="en-US"/>
        </a:p>
      </dgm:t>
    </dgm:pt>
    <dgm:pt modelId="{795F8978-556A-48D4-BE5A-FAAA9D00F688}" type="pres">
      <dgm:prSet presAssocID="{F007D4D4-3354-4084-8AA1-EBEE99EAD746}" presName="node" presStyleLbl="node1" presStyleIdx="4" presStyleCnt="5">
        <dgm:presLayoutVars>
          <dgm:bulletEnabled val="1"/>
        </dgm:presLayoutVars>
      </dgm:prSet>
      <dgm:spPr/>
      <dgm:t>
        <a:bodyPr/>
        <a:lstStyle/>
        <a:p>
          <a:endParaRPr lang="en-US"/>
        </a:p>
      </dgm:t>
    </dgm:pt>
  </dgm:ptLst>
  <dgm:cxnLst>
    <dgm:cxn modelId="{448CA365-2AA2-4129-881A-E5742013109B}" type="presOf" srcId="{DB9BB5F3-AE1E-490A-B1AB-88338E3C9393}" destId="{75E2EDCD-27D2-4F5A-BB88-ACD1CEC195E4}" srcOrd="1" destOrd="0" presId="urn:microsoft.com/office/officeart/2005/8/layout/radial5"/>
    <dgm:cxn modelId="{7D72681C-4D0A-48CC-9800-0EBC473CB0EC}" type="presOf" srcId="{8FA56B08-4515-4AF3-9278-73BC1B1B63D1}" destId="{AA66BE88-9A27-4EB2-8F4B-F550418E7B08}" srcOrd="0" destOrd="0" presId="urn:microsoft.com/office/officeart/2005/8/layout/radial5"/>
    <dgm:cxn modelId="{F1E3661C-1E5C-40DC-9176-632DF53288AE}" type="presOf" srcId="{68369D8A-95E8-4F8C-A51A-0DD7E7AF65B6}" destId="{8101C157-B4BD-4737-AE70-95E75A77D23E}" srcOrd="0" destOrd="0" presId="urn:microsoft.com/office/officeart/2005/8/layout/radial5"/>
    <dgm:cxn modelId="{85A003E5-5D97-4CF2-90F2-EF5D1833141C}" srcId="{96603878-839B-43D9-8E21-4EF0929A60F1}" destId="{359FDE11-7B5A-4674-97CB-53CF8CE4F8DB}" srcOrd="0" destOrd="0" parTransId="{42DA4ACF-228C-4481-A555-0A87259DFA5E}" sibTransId="{2AA85B26-90DF-4051-B2BC-6067ECF87ED2}"/>
    <dgm:cxn modelId="{233AC443-1D9D-4AA7-9717-66B1359E3D8A}" srcId="{359FDE11-7B5A-4674-97CB-53CF8CE4F8DB}" destId="{B32A8096-CD7E-435C-9C9E-8594E25F8A8A}" srcOrd="3" destOrd="0" parTransId="{6071BAE0-3DA3-4FD2-904E-C6A53620B510}" sibTransId="{8EB3D660-2DA4-4BCC-8ACD-E4592F131E88}"/>
    <dgm:cxn modelId="{BC1F1845-7E84-414B-8555-BA5DF51962BE}" type="presOf" srcId="{DB9BB5F3-AE1E-490A-B1AB-88338E3C9393}" destId="{31F47929-7D84-491B-AF23-731FF7008A1D}" srcOrd="0" destOrd="0" presId="urn:microsoft.com/office/officeart/2005/8/layout/radial5"/>
    <dgm:cxn modelId="{812FE344-1F60-4E76-BF96-0986A7ABC49B}" type="presOf" srcId="{F007D4D4-3354-4084-8AA1-EBEE99EAD746}" destId="{795F8978-556A-48D4-BE5A-FAAA9D00F688}" srcOrd="0" destOrd="0" presId="urn:microsoft.com/office/officeart/2005/8/layout/radial5"/>
    <dgm:cxn modelId="{617DB969-CDEE-4D9D-96DB-4E15C8C274E8}" type="presOf" srcId="{272627E5-5260-4F65-81D0-CDD3F43E4B80}" destId="{23687C54-4DB9-4C09-8AEA-59EFBE54EC2C}" srcOrd="0" destOrd="0" presId="urn:microsoft.com/office/officeart/2005/8/layout/radial5"/>
    <dgm:cxn modelId="{18657427-3DEA-4AA0-B475-15101F168946}" type="presOf" srcId="{68369D8A-95E8-4F8C-A51A-0DD7E7AF65B6}" destId="{BE31FD22-0770-439A-BF9B-FDAA56D18445}" srcOrd="1" destOrd="0" presId="urn:microsoft.com/office/officeart/2005/8/layout/radial5"/>
    <dgm:cxn modelId="{FB9E1C4C-E9C0-4A45-8D77-2442F2D11FC9}" type="presOf" srcId="{328C2E28-136E-4144-92D3-AE3275596BBA}" destId="{9DE0F7E9-35EB-4F54-A05D-582DB4DB5E29}" srcOrd="0" destOrd="0" presId="urn:microsoft.com/office/officeart/2005/8/layout/radial5"/>
    <dgm:cxn modelId="{B14BA4AE-7906-450B-9FF7-A70AF21DB066}" type="presOf" srcId="{96603878-839B-43D9-8E21-4EF0929A60F1}" destId="{C950051A-A383-4642-B0A7-C7D6CAB8E7AA}" srcOrd="0" destOrd="0" presId="urn:microsoft.com/office/officeart/2005/8/layout/radial5"/>
    <dgm:cxn modelId="{89BCBC36-93A1-47DB-A29F-223C398D7628}" srcId="{359FDE11-7B5A-4674-97CB-53CF8CE4F8DB}" destId="{F007D4D4-3354-4084-8AA1-EBEE99EAD746}" srcOrd="4" destOrd="0" parTransId="{68369D8A-95E8-4F8C-A51A-0DD7E7AF65B6}" sibTransId="{820DA1A5-BEB9-4E07-8871-1159EC5D6EAD}"/>
    <dgm:cxn modelId="{14480C5B-6E33-480B-B526-F95559476C2C}" type="presOf" srcId="{64965577-4884-4C08-8186-5248EB3206C2}" destId="{722B20B8-A98E-4657-BA42-E7E36624AD65}" srcOrd="1" destOrd="0" presId="urn:microsoft.com/office/officeart/2005/8/layout/radial5"/>
    <dgm:cxn modelId="{72FA96C3-CC47-4311-8F8B-7A2327AA27CF}" type="presOf" srcId="{8FA56B08-4515-4AF3-9278-73BC1B1B63D1}" destId="{A8664444-CED9-4F40-8C48-8FE72AE9B43F}" srcOrd="1" destOrd="0" presId="urn:microsoft.com/office/officeart/2005/8/layout/radial5"/>
    <dgm:cxn modelId="{26B85644-1B58-4545-B78A-AB352E77252A}" type="presOf" srcId="{64965577-4884-4C08-8186-5248EB3206C2}" destId="{20441DF8-5E32-47EA-BE91-0E6044F22B5E}" srcOrd="0" destOrd="0" presId="urn:microsoft.com/office/officeart/2005/8/layout/radial5"/>
    <dgm:cxn modelId="{EBCEF317-04E3-4EC1-BE79-98CED62D1B12}" type="presOf" srcId="{359FDE11-7B5A-4674-97CB-53CF8CE4F8DB}" destId="{09CFD2D6-3041-4E46-92BE-8F6F6AE78321}" srcOrd="0" destOrd="0" presId="urn:microsoft.com/office/officeart/2005/8/layout/radial5"/>
    <dgm:cxn modelId="{77E93FDB-E877-42F6-92A9-E22762443FC2}" srcId="{359FDE11-7B5A-4674-97CB-53CF8CE4F8DB}" destId="{272627E5-5260-4F65-81D0-CDD3F43E4B80}" srcOrd="0" destOrd="0" parTransId="{64965577-4884-4C08-8186-5248EB3206C2}" sibTransId="{001DC385-6C52-4291-BB0B-FB614CDC74C7}"/>
    <dgm:cxn modelId="{F0BB5F3B-7A03-452B-95EE-CC1DCEE84E01}" type="presOf" srcId="{6071BAE0-3DA3-4FD2-904E-C6A53620B510}" destId="{19CF752B-A636-49FB-98CA-ED3655C6F397}" srcOrd="1" destOrd="0" presId="urn:microsoft.com/office/officeart/2005/8/layout/radial5"/>
    <dgm:cxn modelId="{EA2D6FE1-0788-4EFA-981E-E2FFF428AA52}" type="presOf" srcId="{B32A8096-CD7E-435C-9C9E-8594E25F8A8A}" destId="{7BBF8700-1F63-4882-928A-AD319CABD5E3}" srcOrd="0" destOrd="0" presId="urn:microsoft.com/office/officeart/2005/8/layout/radial5"/>
    <dgm:cxn modelId="{1A823CE4-658F-4005-8587-3CF5229312F1}" type="presOf" srcId="{6071BAE0-3DA3-4FD2-904E-C6A53620B510}" destId="{E18514FC-FD2C-46B1-AEE5-4F984F4EEA6B}" srcOrd="0" destOrd="0" presId="urn:microsoft.com/office/officeart/2005/8/layout/radial5"/>
    <dgm:cxn modelId="{A3FF280F-0DE4-4E5A-9EAE-0BBAFD731350}" srcId="{359FDE11-7B5A-4674-97CB-53CF8CE4F8DB}" destId="{A4FA4693-6737-45EF-9031-A947E222A614}" srcOrd="1" destOrd="0" parTransId="{8FA56B08-4515-4AF3-9278-73BC1B1B63D1}" sibTransId="{1D32F934-76AE-43C8-827E-5C121F412903}"/>
    <dgm:cxn modelId="{76AF78DE-7639-4970-8C77-FDEC61C51BA6}" srcId="{359FDE11-7B5A-4674-97CB-53CF8CE4F8DB}" destId="{328C2E28-136E-4144-92D3-AE3275596BBA}" srcOrd="2" destOrd="0" parTransId="{DB9BB5F3-AE1E-490A-B1AB-88338E3C9393}" sibTransId="{2167F1DB-A89B-455C-BD2F-F3B10A06EE46}"/>
    <dgm:cxn modelId="{EDFAB8BA-CF99-429D-A523-7A6306456805}" type="presOf" srcId="{A4FA4693-6737-45EF-9031-A947E222A614}" destId="{095BB045-486A-4321-BB7F-DAC95E2063B5}" srcOrd="0" destOrd="0" presId="urn:microsoft.com/office/officeart/2005/8/layout/radial5"/>
    <dgm:cxn modelId="{0E1FE750-D9B4-4209-8418-DE047E48D905}" type="presParOf" srcId="{C950051A-A383-4642-B0A7-C7D6CAB8E7AA}" destId="{09CFD2D6-3041-4E46-92BE-8F6F6AE78321}" srcOrd="0" destOrd="0" presId="urn:microsoft.com/office/officeart/2005/8/layout/radial5"/>
    <dgm:cxn modelId="{B8C71A5D-0198-4C4D-BC15-C053888B009C}" type="presParOf" srcId="{C950051A-A383-4642-B0A7-C7D6CAB8E7AA}" destId="{20441DF8-5E32-47EA-BE91-0E6044F22B5E}" srcOrd="1" destOrd="0" presId="urn:microsoft.com/office/officeart/2005/8/layout/radial5"/>
    <dgm:cxn modelId="{EFDAFC2D-C618-43A4-96B5-9D3A424BD7E0}" type="presParOf" srcId="{20441DF8-5E32-47EA-BE91-0E6044F22B5E}" destId="{722B20B8-A98E-4657-BA42-E7E36624AD65}" srcOrd="0" destOrd="0" presId="urn:microsoft.com/office/officeart/2005/8/layout/radial5"/>
    <dgm:cxn modelId="{07F27D40-B329-46A2-AA09-062F946E90E1}" type="presParOf" srcId="{C950051A-A383-4642-B0A7-C7D6CAB8E7AA}" destId="{23687C54-4DB9-4C09-8AEA-59EFBE54EC2C}" srcOrd="2" destOrd="0" presId="urn:microsoft.com/office/officeart/2005/8/layout/radial5"/>
    <dgm:cxn modelId="{F1A8AFE0-382F-4E83-93AC-04ABA960A87F}" type="presParOf" srcId="{C950051A-A383-4642-B0A7-C7D6CAB8E7AA}" destId="{AA66BE88-9A27-4EB2-8F4B-F550418E7B08}" srcOrd="3" destOrd="0" presId="urn:microsoft.com/office/officeart/2005/8/layout/radial5"/>
    <dgm:cxn modelId="{8B7979B6-FF41-4652-AAA1-CD0222BBA482}" type="presParOf" srcId="{AA66BE88-9A27-4EB2-8F4B-F550418E7B08}" destId="{A8664444-CED9-4F40-8C48-8FE72AE9B43F}" srcOrd="0" destOrd="0" presId="urn:microsoft.com/office/officeart/2005/8/layout/radial5"/>
    <dgm:cxn modelId="{8C195433-89C1-4FD6-BF48-66BC9B42EF4B}" type="presParOf" srcId="{C950051A-A383-4642-B0A7-C7D6CAB8E7AA}" destId="{095BB045-486A-4321-BB7F-DAC95E2063B5}" srcOrd="4" destOrd="0" presId="urn:microsoft.com/office/officeart/2005/8/layout/radial5"/>
    <dgm:cxn modelId="{BF712376-3BD0-4362-8510-FBA64EAA6325}" type="presParOf" srcId="{C950051A-A383-4642-B0A7-C7D6CAB8E7AA}" destId="{31F47929-7D84-491B-AF23-731FF7008A1D}" srcOrd="5" destOrd="0" presId="urn:microsoft.com/office/officeart/2005/8/layout/radial5"/>
    <dgm:cxn modelId="{85398862-3914-4035-AB97-D276EA2D48B2}" type="presParOf" srcId="{31F47929-7D84-491B-AF23-731FF7008A1D}" destId="{75E2EDCD-27D2-4F5A-BB88-ACD1CEC195E4}" srcOrd="0" destOrd="0" presId="urn:microsoft.com/office/officeart/2005/8/layout/radial5"/>
    <dgm:cxn modelId="{78757987-8138-4A89-930E-CBA3D0A424AE}" type="presParOf" srcId="{C950051A-A383-4642-B0A7-C7D6CAB8E7AA}" destId="{9DE0F7E9-35EB-4F54-A05D-582DB4DB5E29}" srcOrd="6" destOrd="0" presId="urn:microsoft.com/office/officeart/2005/8/layout/radial5"/>
    <dgm:cxn modelId="{8B76A513-FA8E-41AE-8902-97513B54AE89}" type="presParOf" srcId="{C950051A-A383-4642-B0A7-C7D6CAB8E7AA}" destId="{E18514FC-FD2C-46B1-AEE5-4F984F4EEA6B}" srcOrd="7" destOrd="0" presId="urn:microsoft.com/office/officeart/2005/8/layout/radial5"/>
    <dgm:cxn modelId="{224AA6D0-D027-447D-8089-38E328615DFE}" type="presParOf" srcId="{E18514FC-FD2C-46B1-AEE5-4F984F4EEA6B}" destId="{19CF752B-A636-49FB-98CA-ED3655C6F397}" srcOrd="0" destOrd="0" presId="urn:microsoft.com/office/officeart/2005/8/layout/radial5"/>
    <dgm:cxn modelId="{F738E80B-6DC9-45FB-8564-06D93D59E297}" type="presParOf" srcId="{C950051A-A383-4642-B0A7-C7D6CAB8E7AA}" destId="{7BBF8700-1F63-4882-928A-AD319CABD5E3}" srcOrd="8" destOrd="0" presId="urn:microsoft.com/office/officeart/2005/8/layout/radial5"/>
    <dgm:cxn modelId="{A4E51A60-D9E7-4CCF-9391-4508CC8DC833}" type="presParOf" srcId="{C950051A-A383-4642-B0A7-C7D6CAB8E7AA}" destId="{8101C157-B4BD-4737-AE70-95E75A77D23E}" srcOrd="9" destOrd="0" presId="urn:microsoft.com/office/officeart/2005/8/layout/radial5"/>
    <dgm:cxn modelId="{810E466A-8007-4A10-80B3-387A269E48AE}" type="presParOf" srcId="{8101C157-B4BD-4737-AE70-95E75A77D23E}" destId="{BE31FD22-0770-439A-BF9B-FDAA56D18445}" srcOrd="0" destOrd="0" presId="urn:microsoft.com/office/officeart/2005/8/layout/radial5"/>
    <dgm:cxn modelId="{713BFF24-EB6E-4BDC-A388-85271C537029}" type="presParOf" srcId="{C950051A-A383-4642-B0A7-C7D6CAB8E7AA}" destId="{795F8978-556A-48D4-BE5A-FAAA9D00F688}"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D8522-E1D8-4100-9F9C-B922C6893C90}" type="doc">
      <dgm:prSet loTypeId="urn:microsoft.com/office/officeart/2008/layout/RadialCluster" loCatId="cycle" qsTypeId="urn:microsoft.com/office/officeart/2005/8/quickstyle/simple2" qsCatId="simple" csTypeId="urn:microsoft.com/office/officeart/2005/8/colors/accent0_1" csCatId="mainScheme" phldr="1"/>
      <dgm:spPr/>
      <dgm:t>
        <a:bodyPr/>
        <a:lstStyle/>
        <a:p>
          <a:endParaRPr lang="en-US"/>
        </a:p>
      </dgm:t>
    </dgm:pt>
    <dgm:pt modelId="{EC912083-46BA-47EC-834F-B53C28E6D0BD}">
      <dgm:prSet phldrT="[Text]" custT="1"/>
      <dgm:spPr/>
      <dgm:t>
        <a:bodyPr/>
        <a:lstStyle/>
        <a:p>
          <a:r>
            <a:rPr lang="en-US" sz="1600" baseline="0" dirty="0" err="1" smtClean="0"/>
            <a:t>mLearning</a:t>
          </a:r>
          <a:endParaRPr lang="en-US" sz="1600" baseline="0" dirty="0"/>
        </a:p>
      </dgm:t>
    </dgm:pt>
    <dgm:pt modelId="{F1078060-4F1D-4792-900A-9DC3C71D1776}" type="parTrans" cxnId="{58B63ADD-6CB4-4181-ADBB-3F961B5EAB75}">
      <dgm:prSet/>
      <dgm:spPr/>
      <dgm:t>
        <a:bodyPr/>
        <a:lstStyle/>
        <a:p>
          <a:endParaRPr lang="en-US" sz="1600">
            <a:solidFill>
              <a:schemeClr val="tx1">
                <a:lumMod val="75000"/>
                <a:lumOff val="25000"/>
              </a:schemeClr>
            </a:solidFill>
          </a:endParaRPr>
        </a:p>
      </dgm:t>
    </dgm:pt>
    <dgm:pt modelId="{B4159C30-DBE3-473F-B6E7-4D39883C930F}" type="sibTrans" cxnId="{58B63ADD-6CB4-4181-ADBB-3F961B5EAB75}">
      <dgm:prSet/>
      <dgm:spPr/>
      <dgm:t>
        <a:bodyPr/>
        <a:lstStyle/>
        <a:p>
          <a:endParaRPr lang="en-US" sz="1600">
            <a:solidFill>
              <a:schemeClr val="tx1">
                <a:lumMod val="75000"/>
                <a:lumOff val="25000"/>
              </a:schemeClr>
            </a:solidFill>
          </a:endParaRPr>
        </a:p>
      </dgm:t>
    </dgm:pt>
    <dgm:pt modelId="{F0ED2BDD-5EFF-4B2D-AF97-3470E2C34E25}">
      <dgm:prSet phldrT="[Text]" custT="1"/>
      <dgm:spPr/>
      <dgm:t>
        <a:bodyPr/>
        <a:lstStyle/>
        <a:p>
          <a:r>
            <a:rPr lang="en-US" sz="1600" baseline="0" dirty="0" smtClean="0"/>
            <a:t>Smart</a:t>
          </a:r>
        </a:p>
        <a:p>
          <a:r>
            <a:rPr lang="en-US" sz="1600" baseline="0" dirty="0" smtClean="0"/>
            <a:t>Phones</a:t>
          </a:r>
          <a:endParaRPr lang="en-US" sz="1600" dirty="0"/>
        </a:p>
      </dgm:t>
    </dgm:pt>
    <dgm:pt modelId="{7BF5762E-CA5A-4A96-8A1D-4699EADF930C}" type="parTrans" cxnId="{F016BFB9-37DA-4093-BD60-A308E45ECEEC}">
      <dgm:prSet/>
      <dgm:spPr/>
      <dgm:t>
        <a:bodyPr/>
        <a:lstStyle/>
        <a:p>
          <a:endParaRPr lang="en-US" sz="1600">
            <a:solidFill>
              <a:schemeClr val="tx1">
                <a:lumMod val="75000"/>
                <a:lumOff val="25000"/>
              </a:schemeClr>
            </a:solidFill>
          </a:endParaRPr>
        </a:p>
      </dgm:t>
    </dgm:pt>
    <dgm:pt modelId="{6D32A681-E82D-4E18-A176-1E4E849D3EF8}" type="sibTrans" cxnId="{F016BFB9-37DA-4093-BD60-A308E45ECEEC}">
      <dgm:prSet/>
      <dgm:spPr/>
      <dgm:t>
        <a:bodyPr/>
        <a:lstStyle/>
        <a:p>
          <a:endParaRPr lang="en-US" sz="1600">
            <a:solidFill>
              <a:schemeClr val="tx1">
                <a:lumMod val="75000"/>
                <a:lumOff val="25000"/>
              </a:schemeClr>
            </a:solidFill>
          </a:endParaRPr>
        </a:p>
      </dgm:t>
    </dgm:pt>
    <dgm:pt modelId="{FEDDB1CE-3F32-45B9-8ED4-55FD3AE8A8CB}">
      <dgm:prSet phldrT="[Text]" custT="1"/>
      <dgm:spPr/>
      <dgm:t>
        <a:bodyPr/>
        <a:lstStyle/>
        <a:p>
          <a:r>
            <a:rPr lang="en-US" sz="1600" dirty="0" smtClean="0"/>
            <a:t>Tablets</a:t>
          </a:r>
        </a:p>
        <a:p>
          <a:r>
            <a:rPr lang="en-US" sz="1200" dirty="0" smtClean="0"/>
            <a:t>(Puffin)</a:t>
          </a:r>
          <a:endParaRPr lang="en-US" sz="1600" dirty="0"/>
        </a:p>
      </dgm:t>
    </dgm:pt>
    <dgm:pt modelId="{2059C4C6-C19E-41B7-9D36-2653FC4BDBBA}" type="parTrans" cxnId="{6A2DD72B-91C9-4F7D-A7CA-9085D0368968}">
      <dgm:prSet/>
      <dgm:spPr/>
      <dgm:t>
        <a:bodyPr/>
        <a:lstStyle/>
        <a:p>
          <a:endParaRPr lang="en-US"/>
        </a:p>
      </dgm:t>
    </dgm:pt>
    <dgm:pt modelId="{60634EB1-2DDC-4F6B-8422-AC2F4EA287D3}" type="sibTrans" cxnId="{6A2DD72B-91C9-4F7D-A7CA-9085D0368968}">
      <dgm:prSet/>
      <dgm:spPr/>
      <dgm:t>
        <a:bodyPr/>
        <a:lstStyle/>
        <a:p>
          <a:endParaRPr lang="en-US"/>
        </a:p>
      </dgm:t>
    </dgm:pt>
    <dgm:pt modelId="{13C134AB-8D47-47D5-AB8A-BC98B7AD46F8}">
      <dgm:prSet phldrT="[Text]" custT="1"/>
      <dgm:spPr/>
      <dgm:t>
        <a:bodyPr/>
        <a:lstStyle/>
        <a:p>
          <a:r>
            <a:rPr lang="en-US" sz="1600" dirty="0" smtClean="0"/>
            <a:t>Kiosk</a:t>
          </a:r>
          <a:endParaRPr lang="en-US" sz="1600" dirty="0"/>
        </a:p>
      </dgm:t>
    </dgm:pt>
    <dgm:pt modelId="{8298F957-D546-43DA-8D21-56617B3A7B7E}" type="parTrans" cxnId="{49A3BF24-4F49-4DBF-8694-8854BBD355BD}">
      <dgm:prSet/>
      <dgm:spPr/>
      <dgm:t>
        <a:bodyPr/>
        <a:lstStyle/>
        <a:p>
          <a:endParaRPr lang="en-US"/>
        </a:p>
      </dgm:t>
    </dgm:pt>
    <dgm:pt modelId="{A66FB3DF-BC2E-4DC0-B9FD-8FBBD8195AB6}" type="sibTrans" cxnId="{49A3BF24-4F49-4DBF-8694-8854BBD355BD}">
      <dgm:prSet/>
      <dgm:spPr/>
      <dgm:t>
        <a:bodyPr/>
        <a:lstStyle/>
        <a:p>
          <a:endParaRPr lang="en-US"/>
        </a:p>
      </dgm:t>
    </dgm:pt>
    <dgm:pt modelId="{E85C436D-E118-4609-9DDF-5C797FA90C05}" type="pres">
      <dgm:prSet presAssocID="{1BAD8522-E1D8-4100-9F9C-B922C6893C90}" presName="Name0" presStyleCnt="0">
        <dgm:presLayoutVars>
          <dgm:chMax val="1"/>
          <dgm:chPref val="1"/>
          <dgm:dir/>
          <dgm:animOne val="branch"/>
          <dgm:animLvl val="lvl"/>
        </dgm:presLayoutVars>
      </dgm:prSet>
      <dgm:spPr/>
      <dgm:t>
        <a:bodyPr/>
        <a:lstStyle/>
        <a:p>
          <a:endParaRPr lang="en-US"/>
        </a:p>
      </dgm:t>
    </dgm:pt>
    <dgm:pt modelId="{F10B1A81-62D6-4F03-A779-2A8DFC76120C}" type="pres">
      <dgm:prSet presAssocID="{EC912083-46BA-47EC-834F-B53C28E6D0BD}" presName="singleCycle" presStyleCnt="0"/>
      <dgm:spPr/>
      <dgm:t>
        <a:bodyPr/>
        <a:lstStyle/>
        <a:p>
          <a:endParaRPr lang="en-US"/>
        </a:p>
      </dgm:t>
    </dgm:pt>
    <dgm:pt modelId="{42B68E3F-B2BF-46E2-A293-0B36B82E1898}" type="pres">
      <dgm:prSet presAssocID="{EC912083-46BA-47EC-834F-B53C28E6D0BD}" presName="singleCenter" presStyleLbl="node1" presStyleIdx="0" presStyleCnt="4" custLinFactNeighborY="-1159">
        <dgm:presLayoutVars>
          <dgm:chMax val="7"/>
          <dgm:chPref val="7"/>
        </dgm:presLayoutVars>
      </dgm:prSet>
      <dgm:spPr/>
      <dgm:t>
        <a:bodyPr/>
        <a:lstStyle/>
        <a:p>
          <a:endParaRPr lang="en-US"/>
        </a:p>
      </dgm:t>
    </dgm:pt>
    <dgm:pt modelId="{9BCC3173-7396-4342-8441-F7A7E7F83F72}" type="pres">
      <dgm:prSet presAssocID="{7BF5762E-CA5A-4A96-8A1D-4699EADF930C}" presName="Name56" presStyleLbl="parChTrans1D2" presStyleIdx="0" presStyleCnt="3"/>
      <dgm:spPr/>
      <dgm:t>
        <a:bodyPr/>
        <a:lstStyle/>
        <a:p>
          <a:endParaRPr lang="en-US"/>
        </a:p>
      </dgm:t>
    </dgm:pt>
    <dgm:pt modelId="{8F572C7E-7252-42D2-B8E5-6415B5C0C430}" type="pres">
      <dgm:prSet presAssocID="{F0ED2BDD-5EFF-4B2D-AF97-3470E2C34E25}" presName="text0" presStyleLbl="node1" presStyleIdx="1" presStyleCnt="4">
        <dgm:presLayoutVars>
          <dgm:bulletEnabled val="1"/>
        </dgm:presLayoutVars>
      </dgm:prSet>
      <dgm:spPr/>
      <dgm:t>
        <a:bodyPr/>
        <a:lstStyle/>
        <a:p>
          <a:endParaRPr lang="en-US"/>
        </a:p>
      </dgm:t>
    </dgm:pt>
    <dgm:pt modelId="{1E6847FB-780C-4852-8F4B-6AB93660F23E}" type="pres">
      <dgm:prSet presAssocID="{2059C4C6-C19E-41B7-9D36-2653FC4BDBBA}" presName="Name56" presStyleLbl="parChTrans1D2" presStyleIdx="1" presStyleCnt="3"/>
      <dgm:spPr/>
      <dgm:t>
        <a:bodyPr/>
        <a:lstStyle/>
        <a:p>
          <a:endParaRPr lang="en-US"/>
        </a:p>
      </dgm:t>
    </dgm:pt>
    <dgm:pt modelId="{A223C269-6B4B-4F86-8287-3FB03B74B034}" type="pres">
      <dgm:prSet presAssocID="{FEDDB1CE-3F32-45B9-8ED4-55FD3AE8A8CB}" presName="text0" presStyleLbl="node1" presStyleIdx="2" presStyleCnt="4">
        <dgm:presLayoutVars>
          <dgm:bulletEnabled val="1"/>
        </dgm:presLayoutVars>
      </dgm:prSet>
      <dgm:spPr/>
      <dgm:t>
        <a:bodyPr/>
        <a:lstStyle/>
        <a:p>
          <a:endParaRPr lang="en-US"/>
        </a:p>
      </dgm:t>
    </dgm:pt>
    <dgm:pt modelId="{CC6BE3AB-CC9B-4B24-B311-90BCDB6BC422}" type="pres">
      <dgm:prSet presAssocID="{8298F957-D546-43DA-8D21-56617B3A7B7E}" presName="Name56" presStyleLbl="parChTrans1D2" presStyleIdx="2" presStyleCnt="3"/>
      <dgm:spPr/>
      <dgm:t>
        <a:bodyPr/>
        <a:lstStyle/>
        <a:p>
          <a:endParaRPr lang="en-US"/>
        </a:p>
      </dgm:t>
    </dgm:pt>
    <dgm:pt modelId="{E125F559-6BF2-4B37-849A-AB046FC188D2}" type="pres">
      <dgm:prSet presAssocID="{13C134AB-8D47-47D5-AB8A-BC98B7AD46F8}" presName="text0" presStyleLbl="node1" presStyleIdx="3" presStyleCnt="4">
        <dgm:presLayoutVars>
          <dgm:bulletEnabled val="1"/>
        </dgm:presLayoutVars>
      </dgm:prSet>
      <dgm:spPr/>
      <dgm:t>
        <a:bodyPr/>
        <a:lstStyle/>
        <a:p>
          <a:endParaRPr lang="en-US"/>
        </a:p>
      </dgm:t>
    </dgm:pt>
  </dgm:ptLst>
  <dgm:cxnLst>
    <dgm:cxn modelId="{58B63ADD-6CB4-4181-ADBB-3F961B5EAB75}" srcId="{1BAD8522-E1D8-4100-9F9C-B922C6893C90}" destId="{EC912083-46BA-47EC-834F-B53C28E6D0BD}" srcOrd="0" destOrd="0" parTransId="{F1078060-4F1D-4792-900A-9DC3C71D1776}" sibTransId="{B4159C30-DBE3-473F-B6E7-4D39883C930F}"/>
    <dgm:cxn modelId="{5F0F3F60-7B4F-4C32-B5F3-78949E54573A}" type="presOf" srcId="{13C134AB-8D47-47D5-AB8A-BC98B7AD46F8}" destId="{E125F559-6BF2-4B37-849A-AB046FC188D2}" srcOrd="0" destOrd="0" presId="urn:microsoft.com/office/officeart/2008/layout/RadialCluster"/>
    <dgm:cxn modelId="{57C2B9F9-30B5-4897-8AFA-6A82B0FBDF66}" type="presOf" srcId="{2059C4C6-C19E-41B7-9D36-2653FC4BDBBA}" destId="{1E6847FB-780C-4852-8F4B-6AB93660F23E}" srcOrd="0" destOrd="0" presId="urn:microsoft.com/office/officeart/2008/layout/RadialCluster"/>
    <dgm:cxn modelId="{BDB0E46C-34EB-4F3B-9C22-0E53F51AA849}" type="presOf" srcId="{1BAD8522-E1D8-4100-9F9C-B922C6893C90}" destId="{E85C436D-E118-4609-9DDF-5C797FA90C05}" srcOrd="0" destOrd="0" presId="urn:microsoft.com/office/officeart/2008/layout/RadialCluster"/>
    <dgm:cxn modelId="{DCC0BA54-F2F8-480E-BEA4-A5DD1D42B5B7}" type="presOf" srcId="{7BF5762E-CA5A-4A96-8A1D-4699EADF930C}" destId="{9BCC3173-7396-4342-8441-F7A7E7F83F72}" srcOrd="0" destOrd="0" presId="urn:microsoft.com/office/officeart/2008/layout/RadialCluster"/>
    <dgm:cxn modelId="{AF71D12D-B79E-43A4-A7E4-7848AD6E60D3}" type="presOf" srcId="{F0ED2BDD-5EFF-4B2D-AF97-3470E2C34E25}" destId="{8F572C7E-7252-42D2-B8E5-6415B5C0C430}" srcOrd="0" destOrd="0" presId="urn:microsoft.com/office/officeart/2008/layout/RadialCluster"/>
    <dgm:cxn modelId="{6A2DD72B-91C9-4F7D-A7CA-9085D0368968}" srcId="{EC912083-46BA-47EC-834F-B53C28E6D0BD}" destId="{FEDDB1CE-3F32-45B9-8ED4-55FD3AE8A8CB}" srcOrd="1" destOrd="0" parTransId="{2059C4C6-C19E-41B7-9D36-2653FC4BDBBA}" sibTransId="{60634EB1-2DDC-4F6B-8422-AC2F4EA287D3}"/>
    <dgm:cxn modelId="{49A3BF24-4F49-4DBF-8694-8854BBD355BD}" srcId="{EC912083-46BA-47EC-834F-B53C28E6D0BD}" destId="{13C134AB-8D47-47D5-AB8A-BC98B7AD46F8}" srcOrd="2" destOrd="0" parTransId="{8298F957-D546-43DA-8D21-56617B3A7B7E}" sibTransId="{A66FB3DF-BC2E-4DC0-B9FD-8FBBD8195AB6}"/>
    <dgm:cxn modelId="{E8B09E25-22D9-4DF4-8930-4CD690781D60}" type="presOf" srcId="{EC912083-46BA-47EC-834F-B53C28E6D0BD}" destId="{42B68E3F-B2BF-46E2-A293-0B36B82E1898}" srcOrd="0" destOrd="0" presId="urn:microsoft.com/office/officeart/2008/layout/RadialCluster"/>
    <dgm:cxn modelId="{F016BFB9-37DA-4093-BD60-A308E45ECEEC}" srcId="{EC912083-46BA-47EC-834F-B53C28E6D0BD}" destId="{F0ED2BDD-5EFF-4B2D-AF97-3470E2C34E25}" srcOrd="0" destOrd="0" parTransId="{7BF5762E-CA5A-4A96-8A1D-4699EADF930C}" sibTransId="{6D32A681-E82D-4E18-A176-1E4E849D3EF8}"/>
    <dgm:cxn modelId="{E2E5B5D7-0E2D-4530-97F6-A068C7E9FE82}" type="presOf" srcId="{8298F957-D546-43DA-8D21-56617B3A7B7E}" destId="{CC6BE3AB-CC9B-4B24-B311-90BCDB6BC422}" srcOrd="0" destOrd="0" presId="urn:microsoft.com/office/officeart/2008/layout/RadialCluster"/>
    <dgm:cxn modelId="{C39C99CC-CE14-4D00-90C9-89B5159A441A}" type="presOf" srcId="{FEDDB1CE-3F32-45B9-8ED4-55FD3AE8A8CB}" destId="{A223C269-6B4B-4F86-8287-3FB03B74B034}" srcOrd="0" destOrd="0" presId="urn:microsoft.com/office/officeart/2008/layout/RadialCluster"/>
    <dgm:cxn modelId="{6DFF0D09-7628-475F-AA16-9704D27FD7C4}" type="presParOf" srcId="{E85C436D-E118-4609-9DDF-5C797FA90C05}" destId="{F10B1A81-62D6-4F03-A779-2A8DFC76120C}" srcOrd="0" destOrd="0" presId="urn:microsoft.com/office/officeart/2008/layout/RadialCluster"/>
    <dgm:cxn modelId="{310A4A8B-4C53-4C09-8E08-3140E30A5416}" type="presParOf" srcId="{F10B1A81-62D6-4F03-A779-2A8DFC76120C}" destId="{42B68E3F-B2BF-46E2-A293-0B36B82E1898}" srcOrd="0" destOrd="0" presId="urn:microsoft.com/office/officeart/2008/layout/RadialCluster"/>
    <dgm:cxn modelId="{B6446F33-A6F3-4051-A465-9804D6EDD49F}" type="presParOf" srcId="{F10B1A81-62D6-4F03-A779-2A8DFC76120C}" destId="{9BCC3173-7396-4342-8441-F7A7E7F83F72}" srcOrd="1" destOrd="0" presId="urn:microsoft.com/office/officeart/2008/layout/RadialCluster"/>
    <dgm:cxn modelId="{B7BF0562-BE2D-48BB-A731-1CA19049BC5C}" type="presParOf" srcId="{F10B1A81-62D6-4F03-A779-2A8DFC76120C}" destId="{8F572C7E-7252-42D2-B8E5-6415B5C0C430}" srcOrd="2" destOrd="0" presId="urn:microsoft.com/office/officeart/2008/layout/RadialCluster"/>
    <dgm:cxn modelId="{916A3D87-B582-45B6-AED3-08EC760C0AB7}" type="presParOf" srcId="{F10B1A81-62D6-4F03-A779-2A8DFC76120C}" destId="{1E6847FB-780C-4852-8F4B-6AB93660F23E}" srcOrd="3" destOrd="0" presId="urn:microsoft.com/office/officeart/2008/layout/RadialCluster"/>
    <dgm:cxn modelId="{F7BAE15E-3EC6-430F-9879-219EA55F1EE8}" type="presParOf" srcId="{F10B1A81-62D6-4F03-A779-2A8DFC76120C}" destId="{A223C269-6B4B-4F86-8287-3FB03B74B034}" srcOrd="4" destOrd="0" presId="urn:microsoft.com/office/officeart/2008/layout/RadialCluster"/>
    <dgm:cxn modelId="{ED65F139-424A-407A-94CD-0B375AB27B60}" type="presParOf" srcId="{F10B1A81-62D6-4F03-A779-2A8DFC76120C}" destId="{CC6BE3AB-CC9B-4B24-B311-90BCDB6BC422}" srcOrd="5" destOrd="0" presId="urn:microsoft.com/office/officeart/2008/layout/RadialCluster"/>
    <dgm:cxn modelId="{49C1356C-C58F-464A-936D-3F0C363A6F09}" type="presParOf" srcId="{F10B1A81-62D6-4F03-A779-2A8DFC76120C}" destId="{E125F559-6BF2-4B37-849A-AB046FC188D2}" srcOrd="6"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7C1A17-28C7-46C9-B407-D896DFDBD3EE}" type="doc">
      <dgm:prSet loTypeId="urn:microsoft.com/office/officeart/2005/8/layout/cycle8" loCatId="cycle" qsTypeId="urn:microsoft.com/office/officeart/2005/8/quickstyle/simple4" qsCatId="simple" csTypeId="urn:microsoft.com/office/officeart/2005/8/colors/colorful1#1" csCatId="colorful" phldr="1"/>
      <dgm:spPr/>
    </dgm:pt>
    <dgm:pt modelId="{8BF61EBC-5EA0-479A-9DC9-A7A42161F640}">
      <dgm:prSet phldrT="[Text]"/>
      <dgm:spPr/>
      <dgm:t>
        <a:bodyPr/>
        <a:lstStyle/>
        <a:p>
          <a:r>
            <a:rPr lang="en-US" dirty="0" smtClean="0"/>
            <a:t>3D</a:t>
          </a:r>
          <a:endParaRPr lang="en-US" dirty="0"/>
        </a:p>
      </dgm:t>
    </dgm:pt>
    <dgm:pt modelId="{2FE4FC51-E1A0-4313-8D80-4A7360D33BC7}" type="parTrans" cxnId="{2A4A427C-962D-4F40-B7AE-9505928145D0}">
      <dgm:prSet/>
      <dgm:spPr/>
      <dgm:t>
        <a:bodyPr/>
        <a:lstStyle/>
        <a:p>
          <a:endParaRPr lang="en-US"/>
        </a:p>
      </dgm:t>
    </dgm:pt>
    <dgm:pt modelId="{85D663D2-6045-4823-9A7F-2B713AA65F22}" type="sibTrans" cxnId="{2A4A427C-962D-4F40-B7AE-9505928145D0}">
      <dgm:prSet/>
      <dgm:spPr/>
      <dgm:t>
        <a:bodyPr/>
        <a:lstStyle/>
        <a:p>
          <a:endParaRPr lang="en-US"/>
        </a:p>
      </dgm:t>
    </dgm:pt>
    <dgm:pt modelId="{ABE3A41E-097A-4C8D-B7C3-D8A7563D10B8}">
      <dgm:prSet phldrT="[Text]"/>
      <dgm:spPr/>
      <dgm:t>
        <a:bodyPr/>
        <a:lstStyle/>
        <a:p>
          <a:r>
            <a:rPr lang="en-US" dirty="0" smtClean="0"/>
            <a:t>Interactive</a:t>
          </a:r>
          <a:endParaRPr lang="en-US" dirty="0"/>
        </a:p>
      </dgm:t>
    </dgm:pt>
    <dgm:pt modelId="{6E9F6D26-6BE2-483E-9429-E1E1B695CAE6}" type="parTrans" cxnId="{7C24884E-A7CB-4648-901A-360BAAE1080C}">
      <dgm:prSet/>
      <dgm:spPr/>
      <dgm:t>
        <a:bodyPr/>
        <a:lstStyle/>
        <a:p>
          <a:endParaRPr lang="en-US"/>
        </a:p>
      </dgm:t>
    </dgm:pt>
    <dgm:pt modelId="{8FA79EA6-0F1C-4591-BBD8-F95592C0540C}" type="sibTrans" cxnId="{7C24884E-A7CB-4648-901A-360BAAE1080C}">
      <dgm:prSet/>
      <dgm:spPr/>
      <dgm:t>
        <a:bodyPr/>
        <a:lstStyle/>
        <a:p>
          <a:endParaRPr lang="en-US"/>
        </a:p>
      </dgm:t>
    </dgm:pt>
    <dgm:pt modelId="{1DF1BFD0-70A3-493F-91C4-4AA82AB18225}">
      <dgm:prSet phldrT="[Text]"/>
      <dgm:spPr/>
      <dgm:t>
        <a:bodyPr/>
        <a:lstStyle/>
        <a:p>
          <a:r>
            <a:rPr lang="en-US" dirty="0" smtClean="0"/>
            <a:t>Responsive</a:t>
          </a:r>
          <a:endParaRPr lang="en-US" dirty="0"/>
        </a:p>
      </dgm:t>
    </dgm:pt>
    <dgm:pt modelId="{59DE37B3-6B66-4884-AD47-0CA26F707FA9}" type="parTrans" cxnId="{0937228A-0B66-412E-BECC-946919075F98}">
      <dgm:prSet/>
      <dgm:spPr/>
      <dgm:t>
        <a:bodyPr/>
        <a:lstStyle/>
        <a:p>
          <a:endParaRPr lang="en-US"/>
        </a:p>
      </dgm:t>
    </dgm:pt>
    <dgm:pt modelId="{6D073942-0347-4280-A55E-A7E9CC6C9B19}" type="sibTrans" cxnId="{0937228A-0B66-412E-BECC-946919075F98}">
      <dgm:prSet/>
      <dgm:spPr/>
      <dgm:t>
        <a:bodyPr/>
        <a:lstStyle/>
        <a:p>
          <a:endParaRPr lang="en-US"/>
        </a:p>
      </dgm:t>
    </dgm:pt>
    <dgm:pt modelId="{352C8803-FBD4-4C92-8D24-9FA54C865E5D}">
      <dgm:prSet phldrT="[Text]"/>
      <dgm:spPr/>
      <dgm:t>
        <a:bodyPr/>
        <a:lstStyle/>
        <a:p>
          <a:r>
            <a:rPr lang="en-US" dirty="0" smtClean="0"/>
            <a:t>Branch</a:t>
          </a:r>
        </a:p>
        <a:p>
          <a:r>
            <a:rPr lang="en-US" dirty="0" smtClean="0"/>
            <a:t>Logic</a:t>
          </a:r>
          <a:endParaRPr lang="en-US" dirty="0"/>
        </a:p>
      </dgm:t>
    </dgm:pt>
    <dgm:pt modelId="{C2860EBC-485A-44F7-88F1-E25BC9FC9375}" type="parTrans" cxnId="{4E9DEB4C-8620-4251-80EA-F249F6437673}">
      <dgm:prSet/>
      <dgm:spPr/>
      <dgm:t>
        <a:bodyPr/>
        <a:lstStyle/>
        <a:p>
          <a:endParaRPr lang="en-US"/>
        </a:p>
      </dgm:t>
    </dgm:pt>
    <dgm:pt modelId="{494C68B2-DE73-40EE-90CA-4A8ACCFBFBAC}" type="sibTrans" cxnId="{4E9DEB4C-8620-4251-80EA-F249F6437673}">
      <dgm:prSet/>
      <dgm:spPr/>
      <dgm:t>
        <a:bodyPr/>
        <a:lstStyle/>
        <a:p>
          <a:endParaRPr lang="en-US"/>
        </a:p>
      </dgm:t>
    </dgm:pt>
    <dgm:pt modelId="{C8F55438-9501-442F-BB28-ED3CA75BAD59}">
      <dgm:prSet phldrT="[Text]"/>
      <dgm:spPr/>
      <dgm:t>
        <a:bodyPr/>
        <a:lstStyle/>
        <a:p>
          <a:r>
            <a:rPr lang="en-US" dirty="0" smtClean="0"/>
            <a:t>Avatars</a:t>
          </a:r>
        </a:p>
        <a:p>
          <a:r>
            <a:rPr lang="en-US" dirty="0" smtClean="0"/>
            <a:t>(2</a:t>
          </a:r>
          <a:r>
            <a:rPr lang="en-US" baseline="30000" dirty="0" smtClean="0"/>
            <a:t>nd</a:t>
          </a:r>
          <a:r>
            <a:rPr lang="en-US" dirty="0" smtClean="0"/>
            <a:t> Life)</a:t>
          </a:r>
          <a:endParaRPr lang="en-US" dirty="0"/>
        </a:p>
      </dgm:t>
    </dgm:pt>
    <dgm:pt modelId="{6874E213-1792-4FFF-9853-1D2C547F28BA}" type="parTrans" cxnId="{6073BE48-94E2-40D8-BD81-92D161E7A38F}">
      <dgm:prSet/>
      <dgm:spPr/>
      <dgm:t>
        <a:bodyPr/>
        <a:lstStyle/>
        <a:p>
          <a:endParaRPr lang="en-US"/>
        </a:p>
      </dgm:t>
    </dgm:pt>
    <dgm:pt modelId="{C0978D64-2F13-40DA-94BE-DB33A467E607}" type="sibTrans" cxnId="{6073BE48-94E2-40D8-BD81-92D161E7A38F}">
      <dgm:prSet/>
      <dgm:spPr/>
      <dgm:t>
        <a:bodyPr/>
        <a:lstStyle/>
        <a:p>
          <a:endParaRPr lang="en-US"/>
        </a:p>
      </dgm:t>
    </dgm:pt>
    <dgm:pt modelId="{3F25314C-8D1D-4F47-AFEE-A2FE54A4EE2D}" type="pres">
      <dgm:prSet presAssocID="{1E7C1A17-28C7-46C9-B407-D896DFDBD3EE}" presName="compositeShape" presStyleCnt="0">
        <dgm:presLayoutVars>
          <dgm:chMax val="7"/>
          <dgm:dir/>
          <dgm:resizeHandles val="exact"/>
        </dgm:presLayoutVars>
      </dgm:prSet>
      <dgm:spPr/>
    </dgm:pt>
    <dgm:pt modelId="{A2A69236-3344-4835-934F-67A716264300}" type="pres">
      <dgm:prSet presAssocID="{1E7C1A17-28C7-46C9-B407-D896DFDBD3EE}" presName="wedge1" presStyleLbl="node1" presStyleIdx="0" presStyleCnt="5"/>
      <dgm:spPr/>
      <dgm:t>
        <a:bodyPr/>
        <a:lstStyle/>
        <a:p>
          <a:endParaRPr lang="en-US"/>
        </a:p>
      </dgm:t>
    </dgm:pt>
    <dgm:pt modelId="{A0AFEC0E-1C23-4B4E-B44D-F24D0660F995}" type="pres">
      <dgm:prSet presAssocID="{1E7C1A17-28C7-46C9-B407-D896DFDBD3EE}" presName="dummy1a" presStyleCnt="0"/>
      <dgm:spPr/>
    </dgm:pt>
    <dgm:pt modelId="{3840BA7E-151A-48B3-A686-B449AA184AE9}" type="pres">
      <dgm:prSet presAssocID="{1E7C1A17-28C7-46C9-B407-D896DFDBD3EE}" presName="dummy1b" presStyleCnt="0"/>
      <dgm:spPr/>
    </dgm:pt>
    <dgm:pt modelId="{E17C1B4E-2AB4-4386-AD0A-9649AE7D7B43}" type="pres">
      <dgm:prSet presAssocID="{1E7C1A17-28C7-46C9-B407-D896DFDBD3EE}" presName="wedge1Tx" presStyleLbl="node1" presStyleIdx="0" presStyleCnt="5">
        <dgm:presLayoutVars>
          <dgm:chMax val="0"/>
          <dgm:chPref val="0"/>
          <dgm:bulletEnabled val="1"/>
        </dgm:presLayoutVars>
      </dgm:prSet>
      <dgm:spPr/>
      <dgm:t>
        <a:bodyPr/>
        <a:lstStyle/>
        <a:p>
          <a:endParaRPr lang="en-US"/>
        </a:p>
      </dgm:t>
    </dgm:pt>
    <dgm:pt modelId="{3CC92174-A354-472C-99CF-5AEB05EFBC37}" type="pres">
      <dgm:prSet presAssocID="{1E7C1A17-28C7-46C9-B407-D896DFDBD3EE}" presName="wedge2" presStyleLbl="node1" presStyleIdx="1" presStyleCnt="5"/>
      <dgm:spPr/>
      <dgm:t>
        <a:bodyPr/>
        <a:lstStyle/>
        <a:p>
          <a:endParaRPr lang="en-US"/>
        </a:p>
      </dgm:t>
    </dgm:pt>
    <dgm:pt modelId="{9411DA1E-4A28-4BF8-8060-D1307B7CC029}" type="pres">
      <dgm:prSet presAssocID="{1E7C1A17-28C7-46C9-B407-D896DFDBD3EE}" presName="dummy2a" presStyleCnt="0"/>
      <dgm:spPr/>
    </dgm:pt>
    <dgm:pt modelId="{CA4062B6-8028-45A9-8606-DFD70F54A8B0}" type="pres">
      <dgm:prSet presAssocID="{1E7C1A17-28C7-46C9-B407-D896DFDBD3EE}" presName="dummy2b" presStyleCnt="0"/>
      <dgm:spPr/>
    </dgm:pt>
    <dgm:pt modelId="{993BA0EC-FE41-4819-80A7-FAC97D9DD4E4}" type="pres">
      <dgm:prSet presAssocID="{1E7C1A17-28C7-46C9-B407-D896DFDBD3EE}" presName="wedge2Tx" presStyleLbl="node1" presStyleIdx="1" presStyleCnt="5">
        <dgm:presLayoutVars>
          <dgm:chMax val="0"/>
          <dgm:chPref val="0"/>
          <dgm:bulletEnabled val="1"/>
        </dgm:presLayoutVars>
      </dgm:prSet>
      <dgm:spPr/>
      <dgm:t>
        <a:bodyPr/>
        <a:lstStyle/>
        <a:p>
          <a:endParaRPr lang="en-US"/>
        </a:p>
      </dgm:t>
    </dgm:pt>
    <dgm:pt modelId="{C79F319D-433F-44CC-8778-A5CF2B321C6A}" type="pres">
      <dgm:prSet presAssocID="{1E7C1A17-28C7-46C9-B407-D896DFDBD3EE}" presName="wedge3" presStyleLbl="node1" presStyleIdx="2" presStyleCnt="5"/>
      <dgm:spPr/>
      <dgm:t>
        <a:bodyPr/>
        <a:lstStyle/>
        <a:p>
          <a:endParaRPr lang="en-US"/>
        </a:p>
      </dgm:t>
    </dgm:pt>
    <dgm:pt modelId="{AFCA3CDA-CBE1-4BEC-BA84-4E47B3F6D70E}" type="pres">
      <dgm:prSet presAssocID="{1E7C1A17-28C7-46C9-B407-D896DFDBD3EE}" presName="dummy3a" presStyleCnt="0"/>
      <dgm:spPr/>
    </dgm:pt>
    <dgm:pt modelId="{A29C620C-154C-46DD-BDF0-0CE567FD483F}" type="pres">
      <dgm:prSet presAssocID="{1E7C1A17-28C7-46C9-B407-D896DFDBD3EE}" presName="dummy3b" presStyleCnt="0"/>
      <dgm:spPr/>
    </dgm:pt>
    <dgm:pt modelId="{D0B0A5CE-7718-4A2E-9FE3-A4C352297145}" type="pres">
      <dgm:prSet presAssocID="{1E7C1A17-28C7-46C9-B407-D896DFDBD3EE}" presName="wedge3Tx" presStyleLbl="node1" presStyleIdx="2" presStyleCnt="5">
        <dgm:presLayoutVars>
          <dgm:chMax val="0"/>
          <dgm:chPref val="0"/>
          <dgm:bulletEnabled val="1"/>
        </dgm:presLayoutVars>
      </dgm:prSet>
      <dgm:spPr/>
      <dgm:t>
        <a:bodyPr/>
        <a:lstStyle/>
        <a:p>
          <a:endParaRPr lang="en-US"/>
        </a:p>
      </dgm:t>
    </dgm:pt>
    <dgm:pt modelId="{CF3BE1BD-02CA-4957-BC84-D5AEBD5FB22F}" type="pres">
      <dgm:prSet presAssocID="{1E7C1A17-28C7-46C9-B407-D896DFDBD3EE}" presName="wedge4" presStyleLbl="node1" presStyleIdx="3" presStyleCnt="5"/>
      <dgm:spPr/>
      <dgm:t>
        <a:bodyPr/>
        <a:lstStyle/>
        <a:p>
          <a:endParaRPr lang="en-US"/>
        </a:p>
      </dgm:t>
    </dgm:pt>
    <dgm:pt modelId="{EC5DD7AD-ABFF-42EC-A0BC-5C86DF84490D}" type="pres">
      <dgm:prSet presAssocID="{1E7C1A17-28C7-46C9-B407-D896DFDBD3EE}" presName="dummy4a" presStyleCnt="0"/>
      <dgm:spPr/>
    </dgm:pt>
    <dgm:pt modelId="{77860C45-5C09-4F99-8510-A34D16D4A6E8}" type="pres">
      <dgm:prSet presAssocID="{1E7C1A17-28C7-46C9-B407-D896DFDBD3EE}" presName="dummy4b" presStyleCnt="0"/>
      <dgm:spPr/>
    </dgm:pt>
    <dgm:pt modelId="{CAE12BC5-6C4B-44C6-8256-E50B73FB4DFE}" type="pres">
      <dgm:prSet presAssocID="{1E7C1A17-28C7-46C9-B407-D896DFDBD3EE}" presName="wedge4Tx" presStyleLbl="node1" presStyleIdx="3" presStyleCnt="5">
        <dgm:presLayoutVars>
          <dgm:chMax val="0"/>
          <dgm:chPref val="0"/>
          <dgm:bulletEnabled val="1"/>
        </dgm:presLayoutVars>
      </dgm:prSet>
      <dgm:spPr/>
      <dgm:t>
        <a:bodyPr/>
        <a:lstStyle/>
        <a:p>
          <a:endParaRPr lang="en-US"/>
        </a:p>
      </dgm:t>
    </dgm:pt>
    <dgm:pt modelId="{9FB0BE55-F8F6-4410-A113-A19F5B3EC5CF}" type="pres">
      <dgm:prSet presAssocID="{1E7C1A17-28C7-46C9-B407-D896DFDBD3EE}" presName="wedge5" presStyleLbl="node1" presStyleIdx="4" presStyleCnt="5"/>
      <dgm:spPr/>
      <dgm:t>
        <a:bodyPr/>
        <a:lstStyle/>
        <a:p>
          <a:endParaRPr lang="en-US"/>
        </a:p>
      </dgm:t>
    </dgm:pt>
    <dgm:pt modelId="{6FFB8B54-8E9A-40C3-8F8F-DCEE29F273B2}" type="pres">
      <dgm:prSet presAssocID="{1E7C1A17-28C7-46C9-B407-D896DFDBD3EE}" presName="dummy5a" presStyleCnt="0"/>
      <dgm:spPr/>
    </dgm:pt>
    <dgm:pt modelId="{F260682E-0B7D-4931-9E91-05325F2C6DEA}" type="pres">
      <dgm:prSet presAssocID="{1E7C1A17-28C7-46C9-B407-D896DFDBD3EE}" presName="dummy5b" presStyleCnt="0"/>
      <dgm:spPr/>
    </dgm:pt>
    <dgm:pt modelId="{837D8B0C-8485-41C0-BDA9-1EA617010BEE}" type="pres">
      <dgm:prSet presAssocID="{1E7C1A17-28C7-46C9-B407-D896DFDBD3EE}" presName="wedge5Tx" presStyleLbl="node1" presStyleIdx="4" presStyleCnt="5">
        <dgm:presLayoutVars>
          <dgm:chMax val="0"/>
          <dgm:chPref val="0"/>
          <dgm:bulletEnabled val="1"/>
        </dgm:presLayoutVars>
      </dgm:prSet>
      <dgm:spPr/>
      <dgm:t>
        <a:bodyPr/>
        <a:lstStyle/>
        <a:p>
          <a:endParaRPr lang="en-US"/>
        </a:p>
      </dgm:t>
    </dgm:pt>
    <dgm:pt modelId="{97E47C4F-47BE-412C-9350-2DECCE14F010}" type="pres">
      <dgm:prSet presAssocID="{85D663D2-6045-4823-9A7F-2B713AA65F22}" presName="arrowWedge1" presStyleLbl="fgSibTrans2D1" presStyleIdx="0" presStyleCnt="5"/>
      <dgm:spPr/>
    </dgm:pt>
    <dgm:pt modelId="{8CB30D33-CCFF-4378-9711-96CC288DF1D2}" type="pres">
      <dgm:prSet presAssocID="{8FA79EA6-0F1C-4591-BBD8-F95592C0540C}" presName="arrowWedge2" presStyleLbl="fgSibTrans2D1" presStyleIdx="1" presStyleCnt="5"/>
      <dgm:spPr/>
    </dgm:pt>
    <dgm:pt modelId="{E772AFCF-2B27-4511-9711-954F06A5894F}" type="pres">
      <dgm:prSet presAssocID="{6D073942-0347-4280-A55E-A7E9CC6C9B19}" presName="arrowWedge3" presStyleLbl="fgSibTrans2D1" presStyleIdx="2" presStyleCnt="5"/>
      <dgm:spPr/>
    </dgm:pt>
    <dgm:pt modelId="{3D56FA74-B32F-48A5-A11F-8016F6E6A4D9}" type="pres">
      <dgm:prSet presAssocID="{494C68B2-DE73-40EE-90CA-4A8ACCFBFBAC}" presName="arrowWedge4" presStyleLbl="fgSibTrans2D1" presStyleIdx="3" presStyleCnt="5"/>
      <dgm:spPr/>
    </dgm:pt>
    <dgm:pt modelId="{3630D2DF-1E4C-4053-ADAB-15E50B5452A6}" type="pres">
      <dgm:prSet presAssocID="{C0978D64-2F13-40DA-94BE-DB33A467E607}" presName="arrowWedge5" presStyleLbl="fgSibTrans2D1" presStyleIdx="4" presStyleCnt="5"/>
      <dgm:spPr/>
    </dgm:pt>
  </dgm:ptLst>
  <dgm:cxnLst>
    <dgm:cxn modelId="{7C56C461-C24C-446F-B098-99E922C56FFC}" type="presOf" srcId="{ABE3A41E-097A-4C8D-B7C3-D8A7563D10B8}" destId="{993BA0EC-FE41-4819-80A7-FAC97D9DD4E4}" srcOrd="1" destOrd="0" presId="urn:microsoft.com/office/officeart/2005/8/layout/cycle8"/>
    <dgm:cxn modelId="{7C739C1F-C4F0-4FDD-A01B-DD1FAA956F4F}" type="presOf" srcId="{8BF61EBC-5EA0-479A-9DC9-A7A42161F640}" destId="{E17C1B4E-2AB4-4386-AD0A-9649AE7D7B43}" srcOrd="1" destOrd="0" presId="urn:microsoft.com/office/officeart/2005/8/layout/cycle8"/>
    <dgm:cxn modelId="{2A4A427C-962D-4F40-B7AE-9505928145D0}" srcId="{1E7C1A17-28C7-46C9-B407-D896DFDBD3EE}" destId="{8BF61EBC-5EA0-479A-9DC9-A7A42161F640}" srcOrd="0" destOrd="0" parTransId="{2FE4FC51-E1A0-4313-8D80-4A7360D33BC7}" sibTransId="{85D663D2-6045-4823-9A7F-2B713AA65F22}"/>
    <dgm:cxn modelId="{CF07BBB4-49A4-42CD-97F5-84E7895CA7AE}" type="presOf" srcId="{352C8803-FBD4-4C92-8D24-9FA54C865E5D}" destId="{CAE12BC5-6C4B-44C6-8256-E50B73FB4DFE}" srcOrd="1" destOrd="0" presId="urn:microsoft.com/office/officeart/2005/8/layout/cycle8"/>
    <dgm:cxn modelId="{0937228A-0B66-412E-BECC-946919075F98}" srcId="{1E7C1A17-28C7-46C9-B407-D896DFDBD3EE}" destId="{1DF1BFD0-70A3-493F-91C4-4AA82AB18225}" srcOrd="2" destOrd="0" parTransId="{59DE37B3-6B66-4884-AD47-0CA26F707FA9}" sibTransId="{6D073942-0347-4280-A55E-A7E9CC6C9B19}"/>
    <dgm:cxn modelId="{7C24884E-A7CB-4648-901A-360BAAE1080C}" srcId="{1E7C1A17-28C7-46C9-B407-D896DFDBD3EE}" destId="{ABE3A41E-097A-4C8D-B7C3-D8A7563D10B8}" srcOrd="1" destOrd="0" parTransId="{6E9F6D26-6BE2-483E-9429-E1E1B695CAE6}" sibTransId="{8FA79EA6-0F1C-4591-BBD8-F95592C0540C}"/>
    <dgm:cxn modelId="{D09A5AF0-C78D-428E-B429-D7F198C239E2}" type="presOf" srcId="{8BF61EBC-5EA0-479A-9DC9-A7A42161F640}" destId="{A2A69236-3344-4835-934F-67A716264300}" srcOrd="0" destOrd="0" presId="urn:microsoft.com/office/officeart/2005/8/layout/cycle8"/>
    <dgm:cxn modelId="{2B554612-9C58-4859-A1C5-659BEEC24020}" type="presOf" srcId="{1DF1BFD0-70A3-493F-91C4-4AA82AB18225}" destId="{C79F319D-433F-44CC-8778-A5CF2B321C6A}" srcOrd="0" destOrd="0" presId="urn:microsoft.com/office/officeart/2005/8/layout/cycle8"/>
    <dgm:cxn modelId="{6073BE48-94E2-40D8-BD81-92D161E7A38F}" srcId="{1E7C1A17-28C7-46C9-B407-D896DFDBD3EE}" destId="{C8F55438-9501-442F-BB28-ED3CA75BAD59}" srcOrd="4" destOrd="0" parTransId="{6874E213-1792-4FFF-9853-1D2C547F28BA}" sibTransId="{C0978D64-2F13-40DA-94BE-DB33A467E607}"/>
    <dgm:cxn modelId="{1FB91E4F-87A6-4541-BC12-7DA77EA156A5}" type="presOf" srcId="{1DF1BFD0-70A3-493F-91C4-4AA82AB18225}" destId="{D0B0A5CE-7718-4A2E-9FE3-A4C352297145}" srcOrd="1" destOrd="0" presId="urn:microsoft.com/office/officeart/2005/8/layout/cycle8"/>
    <dgm:cxn modelId="{ECF26C95-8E0A-448C-9064-DE07980C5C2B}" type="presOf" srcId="{ABE3A41E-097A-4C8D-B7C3-D8A7563D10B8}" destId="{3CC92174-A354-472C-99CF-5AEB05EFBC37}" srcOrd="0" destOrd="0" presId="urn:microsoft.com/office/officeart/2005/8/layout/cycle8"/>
    <dgm:cxn modelId="{1CF01302-81C8-42C7-BCD0-4BB79B0AC576}" type="presOf" srcId="{C8F55438-9501-442F-BB28-ED3CA75BAD59}" destId="{837D8B0C-8485-41C0-BDA9-1EA617010BEE}" srcOrd="1" destOrd="0" presId="urn:microsoft.com/office/officeart/2005/8/layout/cycle8"/>
    <dgm:cxn modelId="{98F5DEBC-CF91-4D41-B337-A7BE86F3183B}" type="presOf" srcId="{352C8803-FBD4-4C92-8D24-9FA54C865E5D}" destId="{CF3BE1BD-02CA-4957-BC84-D5AEBD5FB22F}" srcOrd="0" destOrd="0" presId="urn:microsoft.com/office/officeart/2005/8/layout/cycle8"/>
    <dgm:cxn modelId="{947A651C-B9E7-4F85-A8E2-ECC42CCB34E6}" type="presOf" srcId="{C8F55438-9501-442F-BB28-ED3CA75BAD59}" destId="{9FB0BE55-F8F6-4410-A113-A19F5B3EC5CF}" srcOrd="0" destOrd="0" presId="urn:microsoft.com/office/officeart/2005/8/layout/cycle8"/>
    <dgm:cxn modelId="{4E9DEB4C-8620-4251-80EA-F249F6437673}" srcId="{1E7C1A17-28C7-46C9-B407-D896DFDBD3EE}" destId="{352C8803-FBD4-4C92-8D24-9FA54C865E5D}" srcOrd="3" destOrd="0" parTransId="{C2860EBC-485A-44F7-88F1-E25BC9FC9375}" sibTransId="{494C68B2-DE73-40EE-90CA-4A8ACCFBFBAC}"/>
    <dgm:cxn modelId="{756F0C9E-CC65-445F-AB5E-A3C2D3E72E01}" type="presOf" srcId="{1E7C1A17-28C7-46C9-B407-D896DFDBD3EE}" destId="{3F25314C-8D1D-4F47-AFEE-A2FE54A4EE2D}" srcOrd="0" destOrd="0" presId="urn:microsoft.com/office/officeart/2005/8/layout/cycle8"/>
    <dgm:cxn modelId="{FBB45D77-F699-4C91-9B15-E21B5E358749}" type="presParOf" srcId="{3F25314C-8D1D-4F47-AFEE-A2FE54A4EE2D}" destId="{A2A69236-3344-4835-934F-67A716264300}" srcOrd="0" destOrd="0" presId="urn:microsoft.com/office/officeart/2005/8/layout/cycle8"/>
    <dgm:cxn modelId="{96D8AD52-E3B7-4444-A815-EB074C8156E9}" type="presParOf" srcId="{3F25314C-8D1D-4F47-AFEE-A2FE54A4EE2D}" destId="{A0AFEC0E-1C23-4B4E-B44D-F24D0660F995}" srcOrd="1" destOrd="0" presId="urn:microsoft.com/office/officeart/2005/8/layout/cycle8"/>
    <dgm:cxn modelId="{F416EB4B-F82D-4674-9B22-4F56C3C32A66}" type="presParOf" srcId="{3F25314C-8D1D-4F47-AFEE-A2FE54A4EE2D}" destId="{3840BA7E-151A-48B3-A686-B449AA184AE9}" srcOrd="2" destOrd="0" presId="urn:microsoft.com/office/officeart/2005/8/layout/cycle8"/>
    <dgm:cxn modelId="{BFA5E56B-51DC-4870-8396-3B385618C246}" type="presParOf" srcId="{3F25314C-8D1D-4F47-AFEE-A2FE54A4EE2D}" destId="{E17C1B4E-2AB4-4386-AD0A-9649AE7D7B43}" srcOrd="3" destOrd="0" presId="urn:microsoft.com/office/officeart/2005/8/layout/cycle8"/>
    <dgm:cxn modelId="{9F8498D9-F19A-4CA8-8E17-C7D50ADEDE99}" type="presParOf" srcId="{3F25314C-8D1D-4F47-AFEE-A2FE54A4EE2D}" destId="{3CC92174-A354-472C-99CF-5AEB05EFBC37}" srcOrd="4" destOrd="0" presId="urn:microsoft.com/office/officeart/2005/8/layout/cycle8"/>
    <dgm:cxn modelId="{736A1459-7A8C-490F-A094-DBE2DBA903EF}" type="presParOf" srcId="{3F25314C-8D1D-4F47-AFEE-A2FE54A4EE2D}" destId="{9411DA1E-4A28-4BF8-8060-D1307B7CC029}" srcOrd="5" destOrd="0" presId="urn:microsoft.com/office/officeart/2005/8/layout/cycle8"/>
    <dgm:cxn modelId="{49335E45-D96A-4A16-9C93-3EE090DEECB2}" type="presParOf" srcId="{3F25314C-8D1D-4F47-AFEE-A2FE54A4EE2D}" destId="{CA4062B6-8028-45A9-8606-DFD70F54A8B0}" srcOrd="6" destOrd="0" presId="urn:microsoft.com/office/officeart/2005/8/layout/cycle8"/>
    <dgm:cxn modelId="{BFF81458-6E39-4827-A293-BE6FE9F79D55}" type="presParOf" srcId="{3F25314C-8D1D-4F47-AFEE-A2FE54A4EE2D}" destId="{993BA0EC-FE41-4819-80A7-FAC97D9DD4E4}" srcOrd="7" destOrd="0" presId="urn:microsoft.com/office/officeart/2005/8/layout/cycle8"/>
    <dgm:cxn modelId="{F0EF9279-A84F-437C-B11F-B5DBD3ADC0D1}" type="presParOf" srcId="{3F25314C-8D1D-4F47-AFEE-A2FE54A4EE2D}" destId="{C79F319D-433F-44CC-8778-A5CF2B321C6A}" srcOrd="8" destOrd="0" presId="urn:microsoft.com/office/officeart/2005/8/layout/cycle8"/>
    <dgm:cxn modelId="{DB56332F-FCDB-4390-A04C-ACD006467932}" type="presParOf" srcId="{3F25314C-8D1D-4F47-AFEE-A2FE54A4EE2D}" destId="{AFCA3CDA-CBE1-4BEC-BA84-4E47B3F6D70E}" srcOrd="9" destOrd="0" presId="urn:microsoft.com/office/officeart/2005/8/layout/cycle8"/>
    <dgm:cxn modelId="{01A01DB4-FB8C-4197-BAA5-E9EDE8C63461}" type="presParOf" srcId="{3F25314C-8D1D-4F47-AFEE-A2FE54A4EE2D}" destId="{A29C620C-154C-46DD-BDF0-0CE567FD483F}" srcOrd="10" destOrd="0" presId="urn:microsoft.com/office/officeart/2005/8/layout/cycle8"/>
    <dgm:cxn modelId="{DAC5CE22-92FC-4C26-A254-C3138271D96D}" type="presParOf" srcId="{3F25314C-8D1D-4F47-AFEE-A2FE54A4EE2D}" destId="{D0B0A5CE-7718-4A2E-9FE3-A4C352297145}" srcOrd="11" destOrd="0" presId="urn:microsoft.com/office/officeart/2005/8/layout/cycle8"/>
    <dgm:cxn modelId="{57870D5E-AD10-4415-BFCB-4D23322F0F66}" type="presParOf" srcId="{3F25314C-8D1D-4F47-AFEE-A2FE54A4EE2D}" destId="{CF3BE1BD-02CA-4957-BC84-D5AEBD5FB22F}" srcOrd="12" destOrd="0" presId="urn:microsoft.com/office/officeart/2005/8/layout/cycle8"/>
    <dgm:cxn modelId="{A520CB62-AAE8-4888-8B04-72572B4C295B}" type="presParOf" srcId="{3F25314C-8D1D-4F47-AFEE-A2FE54A4EE2D}" destId="{EC5DD7AD-ABFF-42EC-A0BC-5C86DF84490D}" srcOrd="13" destOrd="0" presId="urn:microsoft.com/office/officeart/2005/8/layout/cycle8"/>
    <dgm:cxn modelId="{9D717053-7BA7-472E-8C6B-900E0BF897D2}" type="presParOf" srcId="{3F25314C-8D1D-4F47-AFEE-A2FE54A4EE2D}" destId="{77860C45-5C09-4F99-8510-A34D16D4A6E8}" srcOrd="14" destOrd="0" presId="urn:microsoft.com/office/officeart/2005/8/layout/cycle8"/>
    <dgm:cxn modelId="{8E80F968-2000-4F63-9639-9F00AFAE6FE1}" type="presParOf" srcId="{3F25314C-8D1D-4F47-AFEE-A2FE54A4EE2D}" destId="{CAE12BC5-6C4B-44C6-8256-E50B73FB4DFE}" srcOrd="15" destOrd="0" presId="urn:microsoft.com/office/officeart/2005/8/layout/cycle8"/>
    <dgm:cxn modelId="{BA246107-085D-4506-8446-04FEA35DF2A9}" type="presParOf" srcId="{3F25314C-8D1D-4F47-AFEE-A2FE54A4EE2D}" destId="{9FB0BE55-F8F6-4410-A113-A19F5B3EC5CF}" srcOrd="16" destOrd="0" presId="urn:microsoft.com/office/officeart/2005/8/layout/cycle8"/>
    <dgm:cxn modelId="{03E5CF6F-FE6D-4857-96B5-3DF8740213C7}" type="presParOf" srcId="{3F25314C-8D1D-4F47-AFEE-A2FE54A4EE2D}" destId="{6FFB8B54-8E9A-40C3-8F8F-DCEE29F273B2}" srcOrd="17" destOrd="0" presId="urn:microsoft.com/office/officeart/2005/8/layout/cycle8"/>
    <dgm:cxn modelId="{C6EAFFE5-D465-41C2-A392-210F1DE2D4FA}" type="presParOf" srcId="{3F25314C-8D1D-4F47-AFEE-A2FE54A4EE2D}" destId="{F260682E-0B7D-4931-9E91-05325F2C6DEA}" srcOrd="18" destOrd="0" presId="urn:microsoft.com/office/officeart/2005/8/layout/cycle8"/>
    <dgm:cxn modelId="{F1B6F804-3FA0-483A-8025-476A37603F71}" type="presParOf" srcId="{3F25314C-8D1D-4F47-AFEE-A2FE54A4EE2D}" destId="{837D8B0C-8485-41C0-BDA9-1EA617010BEE}" srcOrd="19" destOrd="0" presId="urn:microsoft.com/office/officeart/2005/8/layout/cycle8"/>
    <dgm:cxn modelId="{FDA3F04C-1A91-4B36-8046-2B56461B71E7}" type="presParOf" srcId="{3F25314C-8D1D-4F47-AFEE-A2FE54A4EE2D}" destId="{97E47C4F-47BE-412C-9350-2DECCE14F010}" srcOrd="20" destOrd="0" presId="urn:microsoft.com/office/officeart/2005/8/layout/cycle8"/>
    <dgm:cxn modelId="{3148429A-2331-4AF2-BF66-6F5F7FF57D07}" type="presParOf" srcId="{3F25314C-8D1D-4F47-AFEE-A2FE54A4EE2D}" destId="{8CB30D33-CCFF-4378-9711-96CC288DF1D2}" srcOrd="21" destOrd="0" presId="urn:microsoft.com/office/officeart/2005/8/layout/cycle8"/>
    <dgm:cxn modelId="{28C74442-9F92-402C-8BED-974FCDB84094}" type="presParOf" srcId="{3F25314C-8D1D-4F47-AFEE-A2FE54A4EE2D}" destId="{E772AFCF-2B27-4511-9711-954F06A5894F}" srcOrd="22" destOrd="0" presId="urn:microsoft.com/office/officeart/2005/8/layout/cycle8"/>
    <dgm:cxn modelId="{BA8ADFBC-E359-44B6-8F55-42C50BB11651}" type="presParOf" srcId="{3F25314C-8D1D-4F47-AFEE-A2FE54A4EE2D}" destId="{3D56FA74-B32F-48A5-A11F-8016F6E6A4D9}" srcOrd="23" destOrd="0" presId="urn:microsoft.com/office/officeart/2005/8/layout/cycle8"/>
    <dgm:cxn modelId="{93D7DC8D-D9D5-4D44-8DCB-C92E991FC03D}" type="presParOf" srcId="{3F25314C-8D1D-4F47-AFEE-A2FE54A4EE2D}" destId="{3630D2DF-1E4C-4053-ADAB-15E50B5452A6}"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AD8522-E1D8-4100-9F9C-B922C6893C90}" type="doc">
      <dgm:prSet loTypeId="urn:microsoft.com/office/officeart/2005/8/layout/cycle3" loCatId="cycle" qsTypeId="urn:microsoft.com/office/officeart/2005/8/quickstyle/simple2" qsCatId="simple" csTypeId="urn:microsoft.com/office/officeart/2005/8/colors/accent0_1" csCatId="mainScheme" phldr="1"/>
      <dgm:spPr/>
      <dgm:t>
        <a:bodyPr/>
        <a:lstStyle/>
        <a:p>
          <a:endParaRPr lang="en-US"/>
        </a:p>
      </dgm:t>
    </dgm:pt>
    <dgm:pt modelId="{A1177000-B44D-48F4-AD66-8BC2F9D86982}">
      <dgm:prSet phldrT="[Text]" custT="1"/>
      <dgm:spPr/>
      <dgm:t>
        <a:bodyPr/>
        <a:lstStyle/>
        <a:p>
          <a:r>
            <a:rPr lang="en-US" sz="1400" baseline="0" dirty="0" smtClean="0"/>
            <a:t>Equip/BIM  Drawings</a:t>
          </a:r>
          <a:endParaRPr lang="en-US" sz="1400" baseline="0" dirty="0"/>
        </a:p>
      </dgm:t>
      <dgm:extLst>
        <a:ext uri="{E40237B7-FDA0-4F09-8148-C483321AD2D9}">
          <dgm14:cNvPr xmlns:dgm14="http://schemas.microsoft.com/office/drawing/2010/diagram" id="0" name="">
            <a:hlinkClick xmlns:r="http://schemas.openxmlformats.org/officeDocument/2006/relationships" r:id="rId1"/>
          </dgm14:cNvPr>
        </a:ext>
      </dgm:extLst>
    </dgm:pt>
    <dgm:pt modelId="{8A8D2A01-1C40-4739-99CD-8631FA4085F2}" type="parTrans" cxnId="{78EB86BA-A97D-4A54-A587-86E0C9D01EB5}">
      <dgm:prSet/>
      <dgm:spPr/>
      <dgm:t>
        <a:bodyPr/>
        <a:lstStyle/>
        <a:p>
          <a:endParaRPr lang="en-US"/>
        </a:p>
      </dgm:t>
    </dgm:pt>
    <dgm:pt modelId="{F39DA1F7-D129-44EC-81BF-5A7E8614AF8B}" type="sibTrans" cxnId="{78EB86BA-A97D-4A54-A587-86E0C9D01EB5}">
      <dgm:prSet/>
      <dgm:spPr/>
      <dgm:t>
        <a:bodyPr/>
        <a:lstStyle/>
        <a:p>
          <a:endParaRPr lang="en-US"/>
        </a:p>
      </dgm:t>
    </dgm:pt>
    <dgm:pt modelId="{D5B89447-680D-47F6-BB8C-6A41A3686B2F}">
      <dgm:prSet phldrT="[Text]" custT="1"/>
      <dgm:spPr/>
      <dgm:t>
        <a:bodyPr/>
        <a:lstStyle/>
        <a:p>
          <a:r>
            <a:rPr lang="en-US" sz="1600" baseline="0" dirty="0" smtClean="0"/>
            <a:t>Training Partners</a:t>
          </a:r>
          <a:endParaRPr lang="en-US" sz="1600" baseline="0" dirty="0"/>
        </a:p>
      </dgm:t>
      <dgm:extLst>
        <a:ext uri="{E40237B7-FDA0-4F09-8148-C483321AD2D9}">
          <dgm14:cNvPr xmlns:dgm14="http://schemas.microsoft.com/office/drawing/2010/diagram" id="0" name="">
            <a:hlinkClick xmlns:r="http://schemas.openxmlformats.org/officeDocument/2006/relationships" r:id="rId2"/>
          </dgm14:cNvPr>
        </a:ext>
      </dgm:extLst>
    </dgm:pt>
    <dgm:pt modelId="{E0202E81-DDA5-4886-8CA2-8F710843A23E}" type="parTrans" cxnId="{C9BE0672-B5BC-4B12-B72D-269AD6587A9D}">
      <dgm:prSet/>
      <dgm:spPr/>
      <dgm:t>
        <a:bodyPr/>
        <a:lstStyle/>
        <a:p>
          <a:endParaRPr lang="en-US"/>
        </a:p>
      </dgm:t>
    </dgm:pt>
    <dgm:pt modelId="{E93C759C-958D-41F7-9D8D-C0390DE53BF2}" type="sibTrans" cxnId="{C9BE0672-B5BC-4B12-B72D-269AD6587A9D}">
      <dgm:prSet/>
      <dgm:spPr/>
      <dgm:t>
        <a:bodyPr/>
        <a:lstStyle/>
        <a:p>
          <a:endParaRPr lang="en-US"/>
        </a:p>
      </dgm:t>
    </dgm:pt>
    <dgm:pt modelId="{9EF97701-1886-44E7-BB26-592DBC6C3D8D}">
      <dgm:prSet phldrT="[Text]" custT="1"/>
      <dgm:spPr/>
      <dgm:t>
        <a:bodyPr/>
        <a:lstStyle/>
        <a:p>
          <a:r>
            <a:rPr lang="en-US" sz="1400" baseline="0" dirty="0" smtClean="0"/>
            <a:t>Local Building Commissions</a:t>
          </a:r>
          <a:endParaRPr lang="en-US" sz="1400" baseline="0" dirty="0"/>
        </a:p>
      </dgm:t>
      <dgm:extLst>
        <a:ext uri="{E40237B7-FDA0-4F09-8148-C483321AD2D9}">
          <dgm14:cNvPr xmlns:dgm14="http://schemas.microsoft.com/office/drawing/2010/diagram" id="0" name="">
            <a:hlinkClick xmlns:r="http://schemas.openxmlformats.org/officeDocument/2006/relationships" r:id="rId3"/>
          </dgm14:cNvPr>
        </a:ext>
      </dgm:extLst>
    </dgm:pt>
    <dgm:pt modelId="{9104615C-24DB-4120-9091-0A203027178B}" type="parTrans" cxnId="{55C563E6-A50E-403D-9438-C9403DD4C235}">
      <dgm:prSet/>
      <dgm:spPr/>
      <dgm:t>
        <a:bodyPr/>
        <a:lstStyle/>
        <a:p>
          <a:endParaRPr lang="en-US"/>
        </a:p>
      </dgm:t>
    </dgm:pt>
    <dgm:pt modelId="{ACAE7EEB-B820-40DD-82F4-D460CE3273FA}" type="sibTrans" cxnId="{55C563E6-A50E-403D-9438-C9403DD4C235}">
      <dgm:prSet/>
      <dgm:spPr/>
      <dgm:t>
        <a:bodyPr/>
        <a:lstStyle/>
        <a:p>
          <a:endParaRPr lang="en-US"/>
        </a:p>
      </dgm:t>
    </dgm:pt>
    <dgm:pt modelId="{A63C2E8D-7839-47C1-8E94-C4FC2E2465FA}">
      <dgm:prSet phldrT="[Text]" custT="1"/>
      <dgm:spPr/>
      <dgm:t>
        <a:bodyPr/>
        <a:lstStyle/>
        <a:p>
          <a:r>
            <a:rPr lang="en-US" sz="1400" baseline="0" dirty="0" smtClean="0"/>
            <a:t>Statewide</a:t>
          </a:r>
        </a:p>
        <a:p>
          <a:r>
            <a:rPr lang="en-US" sz="1400" baseline="0" dirty="0" smtClean="0"/>
            <a:t>Codes</a:t>
          </a:r>
          <a:endParaRPr lang="en-US" sz="1400" baseline="0" dirty="0"/>
        </a:p>
      </dgm:t>
      <dgm:extLst>
        <a:ext uri="{E40237B7-FDA0-4F09-8148-C483321AD2D9}">
          <dgm14:cNvPr xmlns:dgm14="http://schemas.microsoft.com/office/drawing/2010/diagram" id="0" name="">
            <a:hlinkClick xmlns:r="http://schemas.openxmlformats.org/officeDocument/2006/relationships" r:id="rId4"/>
          </dgm14:cNvPr>
        </a:ext>
      </dgm:extLst>
    </dgm:pt>
    <dgm:pt modelId="{EF9A4039-0636-47FC-B862-E4AE268EBD15}" type="parTrans" cxnId="{543E8492-88C4-434E-A9B0-DAE1B9239E65}">
      <dgm:prSet/>
      <dgm:spPr/>
      <dgm:t>
        <a:bodyPr/>
        <a:lstStyle/>
        <a:p>
          <a:endParaRPr lang="en-US"/>
        </a:p>
      </dgm:t>
    </dgm:pt>
    <dgm:pt modelId="{2861FB74-A309-4BE9-8877-CA522ED9D5FB}" type="sibTrans" cxnId="{543E8492-88C4-434E-A9B0-DAE1B9239E65}">
      <dgm:prSet/>
      <dgm:spPr/>
      <dgm:t>
        <a:bodyPr/>
        <a:lstStyle/>
        <a:p>
          <a:endParaRPr lang="en-US"/>
        </a:p>
      </dgm:t>
    </dgm:pt>
    <dgm:pt modelId="{534AC810-5EF0-4612-94DC-967D17E89B28}">
      <dgm:prSet phldrT="[Text]" custT="1"/>
      <dgm:spPr/>
      <dgm:t>
        <a:bodyPr/>
        <a:lstStyle/>
        <a:p>
          <a:r>
            <a:rPr lang="en-US" sz="1400" baseline="0" dirty="0" smtClean="0"/>
            <a:t>Khan Academy (www)</a:t>
          </a:r>
          <a:endParaRPr lang="en-US" sz="1400" baseline="0" dirty="0"/>
        </a:p>
      </dgm:t>
      <dgm:extLst>
        <a:ext uri="{E40237B7-FDA0-4F09-8148-C483321AD2D9}">
          <dgm14:cNvPr xmlns:dgm14="http://schemas.microsoft.com/office/drawing/2010/diagram" id="0" name="">
            <a:hlinkClick xmlns:r="http://schemas.openxmlformats.org/officeDocument/2006/relationships" r:id="rId5"/>
          </dgm14:cNvPr>
        </a:ext>
      </dgm:extLst>
    </dgm:pt>
    <dgm:pt modelId="{3EB28ACE-EED6-466F-BE6C-023F693F7BE5}" type="parTrans" cxnId="{559D270A-A24B-4B05-A2A5-FE06D72AF641}">
      <dgm:prSet/>
      <dgm:spPr/>
      <dgm:t>
        <a:bodyPr/>
        <a:lstStyle/>
        <a:p>
          <a:endParaRPr lang="en-US"/>
        </a:p>
      </dgm:t>
    </dgm:pt>
    <dgm:pt modelId="{8ECC1C70-56EF-4762-BDDC-EAC8EF662555}" type="sibTrans" cxnId="{559D270A-A24B-4B05-A2A5-FE06D72AF641}">
      <dgm:prSet/>
      <dgm:spPr/>
      <dgm:t>
        <a:bodyPr/>
        <a:lstStyle/>
        <a:p>
          <a:endParaRPr lang="en-US"/>
        </a:p>
      </dgm:t>
    </dgm:pt>
    <dgm:pt modelId="{EC912083-46BA-47EC-834F-B53C28E6D0BD}">
      <dgm:prSet phldrT="[Text]" custT="1"/>
      <dgm:spPr/>
      <dgm:t>
        <a:bodyPr/>
        <a:lstStyle/>
        <a:p>
          <a:r>
            <a:rPr lang="en-US" sz="1400" baseline="0" dirty="0" smtClean="0"/>
            <a:t>Poll Everywhere</a:t>
          </a:r>
          <a:endParaRPr lang="en-US" sz="1400" baseline="0" dirty="0"/>
        </a:p>
      </dgm:t>
      <dgm:extLst>
        <a:ext uri="{E40237B7-FDA0-4F09-8148-C483321AD2D9}">
          <dgm14:cNvPr xmlns:dgm14="http://schemas.microsoft.com/office/drawing/2010/diagram" id="0" name="">
            <a:hlinkClick xmlns:r="http://schemas.openxmlformats.org/officeDocument/2006/relationships" r:id="rId6"/>
          </dgm14:cNvPr>
        </a:ext>
      </dgm:extLst>
    </dgm:pt>
    <dgm:pt modelId="{B4159C30-DBE3-473F-B6E7-4D39883C930F}" type="sibTrans" cxnId="{58B63ADD-6CB4-4181-ADBB-3F961B5EAB75}">
      <dgm:prSet/>
      <dgm:spPr/>
      <dgm:t>
        <a:bodyPr/>
        <a:lstStyle/>
        <a:p>
          <a:endParaRPr lang="en-US">
            <a:solidFill>
              <a:schemeClr val="bg1"/>
            </a:solidFill>
          </a:endParaRPr>
        </a:p>
      </dgm:t>
    </dgm:pt>
    <dgm:pt modelId="{F1078060-4F1D-4792-900A-9DC3C71D1776}" type="parTrans" cxnId="{58B63ADD-6CB4-4181-ADBB-3F961B5EAB75}">
      <dgm:prSet/>
      <dgm:spPr/>
      <dgm:t>
        <a:bodyPr/>
        <a:lstStyle/>
        <a:p>
          <a:endParaRPr lang="en-US">
            <a:solidFill>
              <a:schemeClr val="bg1"/>
            </a:solidFill>
          </a:endParaRPr>
        </a:p>
      </dgm:t>
    </dgm:pt>
    <dgm:pt modelId="{7E95945B-672B-4A70-AAB0-1F1DB351AD8B}" type="pres">
      <dgm:prSet presAssocID="{1BAD8522-E1D8-4100-9F9C-B922C6893C90}" presName="Name0" presStyleCnt="0">
        <dgm:presLayoutVars>
          <dgm:dir/>
          <dgm:resizeHandles val="exact"/>
        </dgm:presLayoutVars>
      </dgm:prSet>
      <dgm:spPr/>
      <dgm:t>
        <a:bodyPr/>
        <a:lstStyle/>
        <a:p>
          <a:endParaRPr lang="en-US"/>
        </a:p>
      </dgm:t>
    </dgm:pt>
    <dgm:pt modelId="{AD064D0B-F706-4496-AF70-A8AE363E7D5C}" type="pres">
      <dgm:prSet presAssocID="{1BAD8522-E1D8-4100-9F9C-B922C6893C90}" presName="cycle" presStyleCnt="0"/>
      <dgm:spPr/>
      <dgm:t>
        <a:bodyPr/>
        <a:lstStyle/>
        <a:p>
          <a:endParaRPr lang="en-US"/>
        </a:p>
      </dgm:t>
    </dgm:pt>
    <dgm:pt modelId="{C1D77528-A5B7-4522-A826-3A8E25F97134}" type="pres">
      <dgm:prSet presAssocID="{EC912083-46BA-47EC-834F-B53C28E6D0BD}" presName="nodeFirstNode" presStyleLbl="node1" presStyleIdx="0" presStyleCnt="6" custRadScaleRad="99430">
        <dgm:presLayoutVars>
          <dgm:bulletEnabled val="1"/>
        </dgm:presLayoutVars>
      </dgm:prSet>
      <dgm:spPr/>
      <dgm:t>
        <a:bodyPr/>
        <a:lstStyle/>
        <a:p>
          <a:endParaRPr lang="en-US"/>
        </a:p>
      </dgm:t>
    </dgm:pt>
    <dgm:pt modelId="{C19C1DE4-2DD8-42FB-836C-7A3E46ADDF81}" type="pres">
      <dgm:prSet presAssocID="{B4159C30-DBE3-473F-B6E7-4D39883C930F}" presName="sibTransFirstNode" presStyleLbl="bgShp" presStyleIdx="0" presStyleCnt="1"/>
      <dgm:spPr/>
      <dgm:t>
        <a:bodyPr/>
        <a:lstStyle/>
        <a:p>
          <a:endParaRPr lang="en-US"/>
        </a:p>
      </dgm:t>
    </dgm:pt>
    <dgm:pt modelId="{59DD4A41-6FF5-4007-9367-5F1CDA3FA283}" type="pres">
      <dgm:prSet presAssocID="{A1177000-B44D-48F4-AD66-8BC2F9D86982}" presName="nodeFollowingNodes" presStyleLbl="node1" presStyleIdx="1" presStyleCnt="6">
        <dgm:presLayoutVars>
          <dgm:bulletEnabled val="1"/>
        </dgm:presLayoutVars>
      </dgm:prSet>
      <dgm:spPr/>
      <dgm:t>
        <a:bodyPr/>
        <a:lstStyle/>
        <a:p>
          <a:endParaRPr lang="en-US"/>
        </a:p>
      </dgm:t>
    </dgm:pt>
    <dgm:pt modelId="{A615FC06-3FA5-43BE-BF6B-A779C61EED45}" type="pres">
      <dgm:prSet presAssocID="{D5B89447-680D-47F6-BB8C-6A41A3686B2F}" presName="nodeFollowingNodes" presStyleLbl="node1" presStyleIdx="2" presStyleCnt="6">
        <dgm:presLayoutVars>
          <dgm:bulletEnabled val="1"/>
        </dgm:presLayoutVars>
      </dgm:prSet>
      <dgm:spPr/>
      <dgm:t>
        <a:bodyPr/>
        <a:lstStyle/>
        <a:p>
          <a:endParaRPr lang="en-US"/>
        </a:p>
      </dgm:t>
    </dgm:pt>
    <dgm:pt modelId="{8C9C0428-C018-46A3-B79D-FD73953524D0}" type="pres">
      <dgm:prSet presAssocID="{9EF97701-1886-44E7-BB26-592DBC6C3D8D}" presName="nodeFollowingNodes" presStyleLbl="node1" presStyleIdx="3" presStyleCnt="6" custRadScaleRad="100570">
        <dgm:presLayoutVars>
          <dgm:bulletEnabled val="1"/>
        </dgm:presLayoutVars>
      </dgm:prSet>
      <dgm:spPr/>
      <dgm:t>
        <a:bodyPr/>
        <a:lstStyle/>
        <a:p>
          <a:endParaRPr lang="en-US"/>
        </a:p>
      </dgm:t>
    </dgm:pt>
    <dgm:pt modelId="{A0813945-19CD-458E-943D-1D3387023245}" type="pres">
      <dgm:prSet presAssocID="{A63C2E8D-7839-47C1-8E94-C4FC2E2465FA}" presName="nodeFollowingNodes" presStyleLbl="node1" presStyleIdx="4" presStyleCnt="6" custRadScaleRad="100286" custRadScaleInc="-548">
        <dgm:presLayoutVars>
          <dgm:bulletEnabled val="1"/>
        </dgm:presLayoutVars>
      </dgm:prSet>
      <dgm:spPr/>
      <dgm:t>
        <a:bodyPr/>
        <a:lstStyle/>
        <a:p>
          <a:endParaRPr lang="en-US"/>
        </a:p>
      </dgm:t>
    </dgm:pt>
    <dgm:pt modelId="{0AF5472D-1226-4B77-9C1E-8E2BCC0378C4}" type="pres">
      <dgm:prSet presAssocID="{534AC810-5EF0-4612-94DC-967D17E89B28}" presName="nodeFollowingNodes" presStyleLbl="node1" presStyleIdx="5" presStyleCnt="6" custRadScaleRad="99716" custRadScaleInc="-552">
        <dgm:presLayoutVars>
          <dgm:bulletEnabled val="1"/>
        </dgm:presLayoutVars>
      </dgm:prSet>
      <dgm:spPr/>
      <dgm:t>
        <a:bodyPr/>
        <a:lstStyle/>
        <a:p>
          <a:endParaRPr lang="en-US"/>
        </a:p>
      </dgm:t>
    </dgm:pt>
  </dgm:ptLst>
  <dgm:cxnLst>
    <dgm:cxn modelId="{6856C269-4452-4A81-9B78-0FB915398DEC}" type="presOf" srcId="{1BAD8522-E1D8-4100-9F9C-B922C6893C90}" destId="{7E95945B-672B-4A70-AAB0-1F1DB351AD8B}" srcOrd="0" destOrd="0" presId="urn:microsoft.com/office/officeart/2005/8/layout/cycle3"/>
    <dgm:cxn modelId="{F4B9CC49-1089-495B-BC61-3BA0CCE487A5}" type="presOf" srcId="{A1177000-B44D-48F4-AD66-8BC2F9D86982}" destId="{59DD4A41-6FF5-4007-9367-5F1CDA3FA283}" srcOrd="0" destOrd="0" presId="urn:microsoft.com/office/officeart/2005/8/layout/cycle3"/>
    <dgm:cxn modelId="{58B63ADD-6CB4-4181-ADBB-3F961B5EAB75}" srcId="{1BAD8522-E1D8-4100-9F9C-B922C6893C90}" destId="{EC912083-46BA-47EC-834F-B53C28E6D0BD}" srcOrd="0" destOrd="0" parTransId="{F1078060-4F1D-4792-900A-9DC3C71D1776}" sibTransId="{B4159C30-DBE3-473F-B6E7-4D39883C930F}"/>
    <dgm:cxn modelId="{C9BE0672-B5BC-4B12-B72D-269AD6587A9D}" srcId="{1BAD8522-E1D8-4100-9F9C-B922C6893C90}" destId="{D5B89447-680D-47F6-BB8C-6A41A3686B2F}" srcOrd="2" destOrd="0" parTransId="{E0202E81-DDA5-4886-8CA2-8F710843A23E}" sibTransId="{E93C759C-958D-41F7-9D8D-C0390DE53BF2}"/>
    <dgm:cxn modelId="{55C563E6-A50E-403D-9438-C9403DD4C235}" srcId="{1BAD8522-E1D8-4100-9F9C-B922C6893C90}" destId="{9EF97701-1886-44E7-BB26-592DBC6C3D8D}" srcOrd="3" destOrd="0" parTransId="{9104615C-24DB-4120-9091-0A203027178B}" sibTransId="{ACAE7EEB-B820-40DD-82F4-D460CE3273FA}"/>
    <dgm:cxn modelId="{81EB7B75-5E56-47A5-A259-7ADA27C40BA6}" type="presOf" srcId="{EC912083-46BA-47EC-834F-B53C28E6D0BD}" destId="{C1D77528-A5B7-4522-A826-3A8E25F97134}" srcOrd="0" destOrd="0" presId="urn:microsoft.com/office/officeart/2005/8/layout/cycle3"/>
    <dgm:cxn modelId="{559D270A-A24B-4B05-A2A5-FE06D72AF641}" srcId="{1BAD8522-E1D8-4100-9F9C-B922C6893C90}" destId="{534AC810-5EF0-4612-94DC-967D17E89B28}" srcOrd="5" destOrd="0" parTransId="{3EB28ACE-EED6-466F-BE6C-023F693F7BE5}" sibTransId="{8ECC1C70-56EF-4762-BDDC-EAC8EF662555}"/>
    <dgm:cxn modelId="{543E8492-88C4-434E-A9B0-DAE1B9239E65}" srcId="{1BAD8522-E1D8-4100-9F9C-B922C6893C90}" destId="{A63C2E8D-7839-47C1-8E94-C4FC2E2465FA}" srcOrd="4" destOrd="0" parTransId="{EF9A4039-0636-47FC-B862-E4AE268EBD15}" sibTransId="{2861FB74-A309-4BE9-8877-CA522ED9D5FB}"/>
    <dgm:cxn modelId="{78EB86BA-A97D-4A54-A587-86E0C9D01EB5}" srcId="{1BAD8522-E1D8-4100-9F9C-B922C6893C90}" destId="{A1177000-B44D-48F4-AD66-8BC2F9D86982}" srcOrd="1" destOrd="0" parTransId="{8A8D2A01-1C40-4739-99CD-8631FA4085F2}" sibTransId="{F39DA1F7-D129-44EC-81BF-5A7E8614AF8B}"/>
    <dgm:cxn modelId="{81DE8BBC-AC7D-4C50-A459-1283C4C7A6E8}" type="presOf" srcId="{9EF97701-1886-44E7-BB26-592DBC6C3D8D}" destId="{8C9C0428-C018-46A3-B79D-FD73953524D0}" srcOrd="0" destOrd="0" presId="urn:microsoft.com/office/officeart/2005/8/layout/cycle3"/>
    <dgm:cxn modelId="{8091ED9E-CDCF-4C30-BB0F-B59EACF178FB}" type="presOf" srcId="{B4159C30-DBE3-473F-B6E7-4D39883C930F}" destId="{C19C1DE4-2DD8-42FB-836C-7A3E46ADDF81}" srcOrd="0" destOrd="0" presId="urn:microsoft.com/office/officeart/2005/8/layout/cycle3"/>
    <dgm:cxn modelId="{72DE5E93-B7C7-4B6A-BEE5-598A7EACFFAA}" type="presOf" srcId="{D5B89447-680D-47F6-BB8C-6A41A3686B2F}" destId="{A615FC06-3FA5-43BE-BF6B-A779C61EED45}" srcOrd="0" destOrd="0" presId="urn:microsoft.com/office/officeart/2005/8/layout/cycle3"/>
    <dgm:cxn modelId="{2B358E1F-8929-4918-8D3B-9C90104D879E}" type="presOf" srcId="{534AC810-5EF0-4612-94DC-967D17E89B28}" destId="{0AF5472D-1226-4B77-9C1E-8E2BCC0378C4}" srcOrd="0" destOrd="0" presId="urn:microsoft.com/office/officeart/2005/8/layout/cycle3"/>
    <dgm:cxn modelId="{4BCB3F5A-1A49-4890-94D0-B9C1529090FD}" type="presOf" srcId="{A63C2E8D-7839-47C1-8E94-C4FC2E2465FA}" destId="{A0813945-19CD-458E-943D-1D3387023245}" srcOrd="0" destOrd="0" presId="urn:microsoft.com/office/officeart/2005/8/layout/cycle3"/>
    <dgm:cxn modelId="{A5B6BF75-E800-45C8-86E1-1CF45F815E01}" type="presParOf" srcId="{7E95945B-672B-4A70-AAB0-1F1DB351AD8B}" destId="{AD064D0B-F706-4496-AF70-A8AE363E7D5C}" srcOrd="0" destOrd="0" presId="urn:microsoft.com/office/officeart/2005/8/layout/cycle3"/>
    <dgm:cxn modelId="{CDB05352-562B-41A5-B1BB-F316D6AC7AFC}" type="presParOf" srcId="{AD064D0B-F706-4496-AF70-A8AE363E7D5C}" destId="{C1D77528-A5B7-4522-A826-3A8E25F97134}" srcOrd="0" destOrd="0" presId="urn:microsoft.com/office/officeart/2005/8/layout/cycle3"/>
    <dgm:cxn modelId="{3C6D2662-9487-479B-BF12-7B6EB67BCC80}" type="presParOf" srcId="{AD064D0B-F706-4496-AF70-A8AE363E7D5C}" destId="{C19C1DE4-2DD8-42FB-836C-7A3E46ADDF81}" srcOrd="1" destOrd="0" presId="urn:microsoft.com/office/officeart/2005/8/layout/cycle3"/>
    <dgm:cxn modelId="{60355727-5F52-4660-ACF9-B28A9F0946C2}" type="presParOf" srcId="{AD064D0B-F706-4496-AF70-A8AE363E7D5C}" destId="{59DD4A41-6FF5-4007-9367-5F1CDA3FA283}" srcOrd="2" destOrd="0" presId="urn:microsoft.com/office/officeart/2005/8/layout/cycle3"/>
    <dgm:cxn modelId="{EFD1058D-A7C3-48CD-96E9-B0810A053559}" type="presParOf" srcId="{AD064D0B-F706-4496-AF70-A8AE363E7D5C}" destId="{A615FC06-3FA5-43BE-BF6B-A779C61EED45}" srcOrd="3" destOrd="0" presId="urn:microsoft.com/office/officeart/2005/8/layout/cycle3"/>
    <dgm:cxn modelId="{E5F3857D-3693-4892-9F48-86E025BD8716}" type="presParOf" srcId="{AD064D0B-F706-4496-AF70-A8AE363E7D5C}" destId="{8C9C0428-C018-46A3-B79D-FD73953524D0}" srcOrd="4" destOrd="0" presId="urn:microsoft.com/office/officeart/2005/8/layout/cycle3"/>
    <dgm:cxn modelId="{BD90E2C4-7E4D-48B7-825E-9335242F79C7}" type="presParOf" srcId="{AD064D0B-F706-4496-AF70-A8AE363E7D5C}" destId="{A0813945-19CD-458E-943D-1D3387023245}" srcOrd="5" destOrd="0" presId="urn:microsoft.com/office/officeart/2005/8/layout/cycle3"/>
    <dgm:cxn modelId="{C6AB9B35-1991-479C-B79F-BA87C7D94144}" type="presParOf" srcId="{AD064D0B-F706-4496-AF70-A8AE363E7D5C}" destId="{0AF5472D-1226-4B77-9C1E-8E2BCC0378C4}" srcOrd="6" destOrd="0" presId="urn:microsoft.com/office/officeart/2005/8/layout/cycle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44E825-59D3-43A0-A24B-15C095421DDD}" type="doc">
      <dgm:prSet loTypeId="urn:microsoft.com/office/officeart/2005/8/layout/matrix1" loCatId="matrix" qsTypeId="urn:microsoft.com/office/officeart/2005/8/quickstyle/simple4" qsCatId="simple" csTypeId="urn:microsoft.com/office/officeart/2005/8/colors/colorful1#1" csCatId="colorful" phldr="1"/>
      <dgm:spPr/>
      <dgm:t>
        <a:bodyPr/>
        <a:lstStyle/>
        <a:p>
          <a:endParaRPr lang="en-US"/>
        </a:p>
      </dgm:t>
    </dgm:pt>
    <dgm:pt modelId="{0CFBD4AD-65F8-4404-8754-CD37BAE4E582}">
      <dgm:prSet phldrT="[Text]" custT="1"/>
      <dgm:spPr>
        <a:gradFill rotWithShape="0">
          <a:gsLst>
            <a:gs pos="0">
              <a:schemeClr val="bg1">
                <a:lumMod val="65000"/>
              </a:schemeClr>
            </a:gs>
            <a:gs pos="80000">
              <a:schemeClr val="bg1">
                <a:lumMod val="65000"/>
              </a:schemeClr>
            </a:gs>
            <a:gs pos="100000">
              <a:schemeClr val="bg1">
                <a:lumMod val="85000"/>
              </a:schemeClr>
            </a:gs>
          </a:gsLst>
        </a:gradFill>
      </dgm:spPr>
      <dgm:t>
        <a:bodyPr/>
        <a:lstStyle/>
        <a:p>
          <a:r>
            <a:rPr lang="en-US" sz="2400" dirty="0" smtClean="0">
              <a:solidFill>
                <a:schemeClr val="bg1"/>
              </a:solidFill>
            </a:rPr>
            <a:t>Interactive</a:t>
          </a:r>
          <a:endParaRPr lang="en-US" sz="2400" dirty="0">
            <a:solidFill>
              <a:schemeClr val="bg1"/>
            </a:solidFill>
          </a:endParaRPr>
        </a:p>
      </dgm:t>
    </dgm:pt>
    <dgm:pt modelId="{3B386C18-1196-4FAC-8913-6D29ED9B4FCE}" type="parTrans" cxnId="{9AD6FD33-DB1A-43A4-B789-A4E68A6CA021}">
      <dgm:prSet/>
      <dgm:spPr/>
      <dgm:t>
        <a:bodyPr/>
        <a:lstStyle/>
        <a:p>
          <a:endParaRPr lang="en-US" sz="2400"/>
        </a:p>
      </dgm:t>
    </dgm:pt>
    <dgm:pt modelId="{C0C79BFD-99C3-4467-AEDB-BAD6ACCC5DE9}" type="sibTrans" cxnId="{9AD6FD33-DB1A-43A4-B789-A4E68A6CA021}">
      <dgm:prSet/>
      <dgm:spPr/>
      <dgm:t>
        <a:bodyPr/>
        <a:lstStyle/>
        <a:p>
          <a:endParaRPr lang="en-US" sz="2400"/>
        </a:p>
      </dgm:t>
    </dgm:pt>
    <dgm:pt modelId="{CFB84CDB-A57F-42C6-85B0-E52C813820DD}" type="pres">
      <dgm:prSet presAssocID="{BF44E825-59D3-43A0-A24B-15C095421DDD}" presName="diagram" presStyleCnt="0">
        <dgm:presLayoutVars>
          <dgm:chMax val="1"/>
          <dgm:dir/>
          <dgm:animLvl val="ctr"/>
          <dgm:resizeHandles val="exact"/>
        </dgm:presLayoutVars>
      </dgm:prSet>
      <dgm:spPr/>
      <dgm:t>
        <a:bodyPr/>
        <a:lstStyle/>
        <a:p>
          <a:endParaRPr lang="en-US"/>
        </a:p>
      </dgm:t>
    </dgm:pt>
    <dgm:pt modelId="{08B215C9-17AC-450F-B503-64236C3A8FAF}" type="pres">
      <dgm:prSet presAssocID="{BF44E825-59D3-43A0-A24B-15C095421DDD}" presName="matrix" presStyleCnt="0"/>
      <dgm:spPr/>
    </dgm:pt>
    <dgm:pt modelId="{B44BAF5A-54FB-4A17-8B15-1529ABE14C91}" type="pres">
      <dgm:prSet presAssocID="{BF44E825-59D3-43A0-A24B-15C095421DDD}" presName="tile1" presStyleLbl="node1" presStyleIdx="0" presStyleCnt="4"/>
      <dgm:spPr>
        <a:blipFill rotWithShape="0">
          <a:blip xmlns:r="http://schemas.openxmlformats.org/officeDocument/2006/relationships" r:embed="rId1"/>
          <a:stretch>
            <a:fillRect/>
          </a:stretch>
        </a:blipFill>
        <a:ln>
          <a:solidFill>
            <a:schemeClr val="accent1"/>
          </a:solidFill>
        </a:ln>
      </dgm:spPr>
      <dgm:t>
        <a:bodyPr/>
        <a:lstStyle/>
        <a:p>
          <a:endParaRPr lang="en-US"/>
        </a:p>
      </dgm:t>
    </dgm:pt>
    <dgm:pt modelId="{AEE6150F-EAB7-4A86-9FA0-7CF874D177D2}" type="pres">
      <dgm:prSet presAssocID="{BF44E825-59D3-43A0-A24B-15C095421DDD}" presName="tile1text" presStyleLbl="node1" presStyleIdx="0" presStyleCnt="4">
        <dgm:presLayoutVars>
          <dgm:chMax val="0"/>
          <dgm:chPref val="0"/>
          <dgm:bulletEnabled val="1"/>
        </dgm:presLayoutVars>
      </dgm:prSet>
      <dgm:spPr>
        <a:blipFill dpi="0" rotWithShape="0">
          <a:blip xmlns:r="http://schemas.openxmlformats.org/officeDocument/2006/relationships" r:embed="rId2"/>
          <a:srcRect/>
          <a:stretch>
            <a:fillRect l="-6000" r="-6000"/>
          </a:stretch>
        </a:blipFill>
        <a:ln>
          <a:solidFill>
            <a:schemeClr val="bg1">
              <a:lumMod val="65000"/>
            </a:schemeClr>
          </a:solidFill>
        </a:ln>
      </dgm:spPr>
      <dgm:t>
        <a:bodyPr/>
        <a:lstStyle/>
        <a:p>
          <a:endParaRPr lang="en-US"/>
        </a:p>
      </dgm:t>
    </dgm:pt>
    <dgm:pt modelId="{7CEE50B7-A4E1-4983-AED3-5CDE0E17F187}" type="pres">
      <dgm:prSet presAssocID="{BF44E825-59D3-43A0-A24B-15C095421DDD}" presName="tile2" presStyleLbl="node1" presStyleIdx="1" presStyleCnt="4"/>
      <dgm:spPr>
        <a:blipFill rotWithShape="0">
          <a:blip xmlns:r="http://schemas.openxmlformats.org/officeDocument/2006/relationships" r:embed="rId3"/>
          <a:stretch>
            <a:fillRect/>
          </a:stretch>
        </a:blipFill>
        <a:ln>
          <a:solidFill>
            <a:schemeClr val="accent1"/>
          </a:solidFill>
        </a:ln>
      </dgm:spPr>
      <dgm:t>
        <a:bodyPr/>
        <a:lstStyle/>
        <a:p>
          <a:endParaRPr lang="en-US"/>
        </a:p>
      </dgm:t>
    </dgm:pt>
    <dgm:pt modelId="{BE3A86C5-4D8F-4153-923B-CC5366C909C5}" type="pres">
      <dgm:prSet presAssocID="{BF44E825-59D3-43A0-A24B-15C095421DDD}" presName="tile2text" presStyleLbl="node1" presStyleIdx="1" presStyleCnt="4">
        <dgm:presLayoutVars>
          <dgm:chMax val="0"/>
          <dgm:chPref val="0"/>
          <dgm:bulletEnabled val="1"/>
        </dgm:presLayoutVars>
      </dgm:prSet>
      <dgm:spPr/>
      <dgm:t>
        <a:bodyPr/>
        <a:lstStyle/>
        <a:p>
          <a:endParaRPr lang="en-US"/>
        </a:p>
      </dgm:t>
    </dgm:pt>
    <dgm:pt modelId="{C2CCCD68-1C7D-4050-8872-BE2C7CCA6F8B}" type="pres">
      <dgm:prSet presAssocID="{BF44E825-59D3-43A0-A24B-15C095421DDD}" presName="tile3" presStyleLbl="node1" presStyleIdx="2" presStyleCnt="4"/>
      <dgm:spPr>
        <a:blipFill rotWithShape="0">
          <a:blip xmlns:r="http://schemas.openxmlformats.org/officeDocument/2006/relationships" r:embed="rId4"/>
          <a:stretch>
            <a:fillRect/>
          </a:stretch>
        </a:blipFill>
        <a:ln>
          <a:solidFill>
            <a:schemeClr val="accent1"/>
          </a:solidFill>
        </a:ln>
      </dgm:spPr>
      <dgm:t>
        <a:bodyPr/>
        <a:lstStyle/>
        <a:p>
          <a:endParaRPr lang="en-US"/>
        </a:p>
      </dgm:t>
    </dgm:pt>
    <dgm:pt modelId="{22F44422-F100-49AB-BC43-1A2DF5BF7C4D}" type="pres">
      <dgm:prSet presAssocID="{BF44E825-59D3-43A0-A24B-15C095421DDD}" presName="tile3text" presStyleLbl="node1" presStyleIdx="2" presStyleCnt="4">
        <dgm:presLayoutVars>
          <dgm:chMax val="0"/>
          <dgm:chPref val="0"/>
          <dgm:bulletEnabled val="1"/>
        </dgm:presLayoutVars>
      </dgm:prSet>
      <dgm:spPr/>
      <dgm:t>
        <a:bodyPr/>
        <a:lstStyle/>
        <a:p>
          <a:endParaRPr lang="en-US"/>
        </a:p>
      </dgm:t>
    </dgm:pt>
    <dgm:pt modelId="{59A74411-F131-4885-B705-07DD1EF5512F}" type="pres">
      <dgm:prSet presAssocID="{BF44E825-59D3-43A0-A24B-15C095421DDD}" presName="tile4" presStyleLbl="node1" presStyleIdx="3" presStyleCnt="4"/>
      <dgm:spPr>
        <a:blipFill rotWithShape="0">
          <a:blip xmlns:r="http://schemas.openxmlformats.org/officeDocument/2006/relationships" r:embed="rId5"/>
          <a:stretch>
            <a:fillRect/>
          </a:stretch>
        </a:blipFill>
        <a:ln>
          <a:solidFill>
            <a:schemeClr val="accent1"/>
          </a:solidFill>
        </a:ln>
      </dgm:spPr>
      <dgm:t>
        <a:bodyPr/>
        <a:lstStyle/>
        <a:p>
          <a:endParaRPr lang="en-US"/>
        </a:p>
      </dgm:t>
    </dgm:pt>
    <dgm:pt modelId="{828B4185-591B-48FF-AB9C-8C1058AF64A3}" type="pres">
      <dgm:prSet presAssocID="{BF44E825-59D3-43A0-A24B-15C095421DDD}" presName="tile4text" presStyleLbl="node1" presStyleIdx="3" presStyleCnt="4">
        <dgm:presLayoutVars>
          <dgm:chMax val="0"/>
          <dgm:chPref val="0"/>
          <dgm:bulletEnabled val="1"/>
        </dgm:presLayoutVars>
      </dgm:prSet>
      <dgm:spPr/>
      <dgm:t>
        <a:bodyPr/>
        <a:lstStyle/>
        <a:p>
          <a:endParaRPr lang="en-US"/>
        </a:p>
      </dgm:t>
    </dgm:pt>
    <dgm:pt modelId="{CE7FC782-03AD-47D0-889B-E53E7AF21B56}" type="pres">
      <dgm:prSet presAssocID="{BF44E825-59D3-43A0-A24B-15C095421DDD}" presName="centerTile" presStyleLbl="fgShp" presStyleIdx="0" presStyleCnt="1" custScaleX="85694" custScaleY="47059">
        <dgm:presLayoutVars>
          <dgm:chMax val="0"/>
          <dgm:chPref val="0"/>
        </dgm:presLayoutVars>
      </dgm:prSet>
      <dgm:spPr/>
      <dgm:t>
        <a:bodyPr/>
        <a:lstStyle/>
        <a:p>
          <a:endParaRPr lang="en-US"/>
        </a:p>
      </dgm:t>
    </dgm:pt>
  </dgm:ptLst>
  <dgm:cxnLst>
    <dgm:cxn modelId="{0A870967-9679-4670-AC58-351D8CA92B05}" type="presOf" srcId="{0CFBD4AD-65F8-4404-8754-CD37BAE4E582}" destId="{CE7FC782-03AD-47D0-889B-E53E7AF21B56}" srcOrd="0" destOrd="0" presId="urn:microsoft.com/office/officeart/2005/8/layout/matrix1"/>
    <dgm:cxn modelId="{9AD6FD33-DB1A-43A4-B789-A4E68A6CA021}" srcId="{BF44E825-59D3-43A0-A24B-15C095421DDD}" destId="{0CFBD4AD-65F8-4404-8754-CD37BAE4E582}" srcOrd="0" destOrd="0" parTransId="{3B386C18-1196-4FAC-8913-6D29ED9B4FCE}" sibTransId="{C0C79BFD-99C3-4467-AEDB-BAD6ACCC5DE9}"/>
    <dgm:cxn modelId="{7483369A-2953-4C3A-8D86-6FBF9CAF118F}" type="presOf" srcId="{BF44E825-59D3-43A0-A24B-15C095421DDD}" destId="{CFB84CDB-A57F-42C6-85B0-E52C813820DD}" srcOrd="0" destOrd="0" presId="urn:microsoft.com/office/officeart/2005/8/layout/matrix1"/>
    <dgm:cxn modelId="{E6335529-AF21-49B7-8419-0E87DB214B1B}" type="presParOf" srcId="{CFB84CDB-A57F-42C6-85B0-E52C813820DD}" destId="{08B215C9-17AC-450F-B503-64236C3A8FAF}" srcOrd="0" destOrd="0" presId="urn:microsoft.com/office/officeart/2005/8/layout/matrix1"/>
    <dgm:cxn modelId="{EADF8398-ABEC-411B-A08D-A031AAF9D12F}" type="presParOf" srcId="{08B215C9-17AC-450F-B503-64236C3A8FAF}" destId="{B44BAF5A-54FB-4A17-8B15-1529ABE14C91}" srcOrd="0" destOrd="0" presId="urn:microsoft.com/office/officeart/2005/8/layout/matrix1"/>
    <dgm:cxn modelId="{6FCBBF8E-8EB1-4F61-B6B1-C65334E346D7}" type="presParOf" srcId="{08B215C9-17AC-450F-B503-64236C3A8FAF}" destId="{AEE6150F-EAB7-4A86-9FA0-7CF874D177D2}" srcOrd="1" destOrd="0" presId="urn:microsoft.com/office/officeart/2005/8/layout/matrix1"/>
    <dgm:cxn modelId="{15D009A0-2036-488B-A064-D0A0E8616687}" type="presParOf" srcId="{08B215C9-17AC-450F-B503-64236C3A8FAF}" destId="{7CEE50B7-A4E1-4983-AED3-5CDE0E17F187}" srcOrd="2" destOrd="0" presId="urn:microsoft.com/office/officeart/2005/8/layout/matrix1"/>
    <dgm:cxn modelId="{0F139DCA-D050-402D-A1A6-1595FFE55EFE}" type="presParOf" srcId="{08B215C9-17AC-450F-B503-64236C3A8FAF}" destId="{BE3A86C5-4D8F-4153-923B-CC5366C909C5}" srcOrd="3" destOrd="0" presId="urn:microsoft.com/office/officeart/2005/8/layout/matrix1"/>
    <dgm:cxn modelId="{5443A8F4-7CF4-4582-B16C-F49723DE9E0C}" type="presParOf" srcId="{08B215C9-17AC-450F-B503-64236C3A8FAF}" destId="{C2CCCD68-1C7D-4050-8872-BE2C7CCA6F8B}" srcOrd="4" destOrd="0" presId="urn:microsoft.com/office/officeart/2005/8/layout/matrix1"/>
    <dgm:cxn modelId="{95983473-FA0E-41A6-848B-B0966953D9E3}" type="presParOf" srcId="{08B215C9-17AC-450F-B503-64236C3A8FAF}" destId="{22F44422-F100-49AB-BC43-1A2DF5BF7C4D}" srcOrd="5" destOrd="0" presId="urn:microsoft.com/office/officeart/2005/8/layout/matrix1"/>
    <dgm:cxn modelId="{896A7039-91B4-4DE8-B226-600FB2E50E78}" type="presParOf" srcId="{08B215C9-17AC-450F-B503-64236C3A8FAF}" destId="{59A74411-F131-4885-B705-07DD1EF5512F}" srcOrd="6" destOrd="0" presId="urn:microsoft.com/office/officeart/2005/8/layout/matrix1"/>
    <dgm:cxn modelId="{992A97D0-78C4-4317-A98A-0E07B767A094}" type="presParOf" srcId="{08B215C9-17AC-450F-B503-64236C3A8FAF}" destId="{828B4185-591B-48FF-AB9C-8C1058AF64A3}" srcOrd="7" destOrd="0" presId="urn:microsoft.com/office/officeart/2005/8/layout/matrix1"/>
    <dgm:cxn modelId="{329FFCEE-DC7C-4472-8C57-2C7ED211B8F4}" type="presParOf" srcId="{CFB84CDB-A57F-42C6-85B0-E52C813820DD}" destId="{CE7FC782-03AD-47D0-889B-E53E7AF21B5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FD2D6-3041-4E46-92BE-8F6F6AE78321}">
      <dsp:nvSpPr>
        <dsp:cNvPr id="0" name=""/>
        <dsp:cNvSpPr/>
      </dsp:nvSpPr>
      <dsp:spPr>
        <a:xfrm>
          <a:off x="2583900" y="2039761"/>
          <a:ext cx="1232999" cy="123299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eLearning</a:t>
          </a:r>
          <a:endParaRPr lang="en-US" sz="1300" kern="1200" dirty="0"/>
        </a:p>
      </dsp:txBody>
      <dsp:txXfrm>
        <a:off x="2764469" y="2220330"/>
        <a:ext cx="871861" cy="871861"/>
      </dsp:txXfrm>
    </dsp:sp>
    <dsp:sp modelId="{20441DF8-5E32-47EA-BE91-0E6044F22B5E}">
      <dsp:nvSpPr>
        <dsp:cNvPr id="0" name=""/>
        <dsp:cNvSpPr/>
      </dsp:nvSpPr>
      <dsp:spPr>
        <a:xfrm rot="16200000">
          <a:off x="3069128" y="1589640"/>
          <a:ext cx="262542" cy="41973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108510" y="1712970"/>
        <a:ext cx="183779" cy="251843"/>
      </dsp:txXfrm>
    </dsp:sp>
    <dsp:sp modelId="{23687C54-4DB9-4C09-8AEA-59EFBE54EC2C}">
      <dsp:nvSpPr>
        <dsp:cNvPr id="0" name=""/>
        <dsp:cNvSpPr/>
      </dsp:nvSpPr>
      <dsp:spPr>
        <a:xfrm>
          <a:off x="2429775" y="3149"/>
          <a:ext cx="1541249" cy="154124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On-Line</a:t>
          </a:r>
        </a:p>
        <a:p>
          <a:pPr lvl="0" algn="ctr" defTabSz="622300">
            <a:lnSpc>
              <a:spcPct val="90000"/>
            </a:lnSpc>
            <a:spcBef>
              <a:spcPct val="0"/>
            </a:spcBef>
            <a:spcAft>
              <a:spcPct val="35000"/>
            </a:spcAft>
          </a:pPr>
          <a:r>
            <a:rPr lang="en-US" sz="1400" kern="1200" dirty="0" smtClean="0"/>
            <a:t>Cloud</a:t>
          </a:r>
          <a:endParaRPr lang="en-US" sz="1400" kern="1200" dirty="0"/>
        </a:p>
      </dsp:txBody>
      <dsp:txXfrm>
        <a:off x="2655486" y="228860"/>
        <a:ext cx="1089827" cy="1089827"/>
      </dsp:txXfrm>
    </dsp:sp>
    <dsp:sp modelId="{AA66BE88-9A27-4EB2-8F4B-F550418E7B08}">
      <dsp:nvSpPr>
        <dsp:cNvPr id="0" name=""/>
        <dsp:cNvSpPr/>
      </dsp:nvSpPr>
      <dsp:spPr>
        <a:xfrm rot="20520000">
          <a:off x="3883947" y="2181641"/>
          <a:ext cx="262542" cy="41973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885874" y="2277759"/>
        <a:ext cx="183779" cy="251843"/>
      </dsp:txXfrm>
    </dsp:sp>
    <dsp:sp modelId="{095BB045-486A-4321-BB7F-DAC95E2063B5}">
      <dsp:nvSpPr>
        <dsp:cNvPr id="0" name=""/>
        <dsp:cNvSpPr/>
      </dsp:nvSpPr>
      <dsp:spPr>
        <a:xfrm>
          <a:off x="4220127" y="1303916"/>
          <a:ext cx="1541249" cy="154124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Interface</a:t>
          </a:r>
        </a:p>
        <a:p>
          <a:pPr lvl="0" algn="ctr" defTabSz="622300">
            <a:lnSpc>
              <a:spcPct val="90000"/>
            </a:lnSpc>
            <a:spcBef>
              <a:spcPct val="0"/>
            </a:spcBef>
            <a:spcAft>
              <a:spcPct val="35000"/>
            </a:spcAft>
          </a:pPr>
          <a:r>
            <a:rPr lang="en-US" sz="1400" kern="1200" dirty="0" smtClean="0"/>
            <a:t>Design</a:t>
          </a:r>
          <a:endParaRPr lang="en-US" sz="1400" kern="1200" dirty="0"/>
        </a:p>
      </dsp:txBody>
      <dsp:txXfrm>
        <a:off x="4445838" y="1529627"/>
        <a:ext cx="1089827" cy="1089827"/>
      </dsp:txXfrm>
    </dsp:sp>
    <dsp:sp modelId="{31F47929-7D84-491B-AF23-731FF7008A1D}">
      <dsp:nvSpPr>
        <dsp:cNvPr id="0" name=""/>
        <dsp:cNvSpPr/>
      </dsp:nvSpPr>
      <dsp:spPr>
        <a:xfrm rot="3240000">
          <a:off x="3572714" y="3139517"/>
          <a:ext cx="262542" cy="41973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588948" y="3191605"/>
        <a:ext cx="183779" cy="251843"/>
      </dsp:txXfrm>
    </dsp:sp>
    <dsp:sp modelId="{9DE0F7E9-35EB-4F54-A05D-582DB4DB5E29}">
      <dsp:nvSpPr>
        <dsp:cNvPr id="0" name=""/>
        <dsp:cNvSpPr/>
      </dsp:nvSpPr>
      <dsp:spPr>
        <a:xfrm>
          <a:off x="3536273" y="3408600"/>
          <a:ext cx="1541249" cy="154124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Evaluation</a:t>
          </a:r>
          <a:endParaRPr lang="en-US" sz="1400" kern="1200" dirty="0"/>
        </a:p>
      </dsp:txBody>
      <dsp:txXfrm>
        <a:off x="3761984" y="3634311"/>
        <a:ext cx="1089827" cy="1089827"/>
      </dsp:txXfrm>
    </dsp:sp>
    <dsp:sp modelId="{E18514FC-FD2C-46B1-AEE5-4F984F4EEA6B}">
      <dsp:nvSpPr>
        <dsp:cNvPr id="0" name=""/>
        <dsp:cNvSpPr/>
      </dsp:nvSpPr>
      <dsp:spPr>
        <a:xfrm rot="7560000">
          <a:off x="2565543" y="3139517"/>
          <a:ext cx="262542" cy="41973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628072" y="3191605"/>
        <a:ext cx="183779" cy="251843"/>
      </dsp:txXfrm>
    </dsp:sp>
    <dsp:sp modelId="{7BBF8700-1F63-4882-928A-AD319CABD5E3}">
      <dsp:nvSpPr>
        <dsp:cNvPr id="0" name=""/>
        <dsp:cNvSpPr/>
      </dsp:nvSpPr>
      <dsp:spPr>
        <a:xfrm>
          <a:off x="1323276" y="3408600"/>
          <a:ext cx="1541249" cy="154124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Resource</a:t>
          </a:r>
        </a:p>
        <a:p>
          <a:pPr lvl="0" algn="ctr" defTabSz="533400">
            <a:lnSpc>
              <a:spcPct val="90000"/>
            </a:lnSpc>
            <a:spcBef>
              <a:spcPct val="0"/>
            </a:spcBef>
            <a:spcAft>
              <a:spcPct val="35000"/>
            </a:spcAft>
          </a:pPr>
          <a:r>
            <a:rPr lang="en-US" sz="1200" kern="1200" dirty="0" smtClean="0"/>
            <a:t>Management</a:t>
          </a:r>
          <a:endParaRPr lang="en-US" sz="1200" kern="1200" dirty="0"/>
        </a:p>
      </dsp:txBody>
      <dsp:txXfrm>
        <a:off x="1548987" y="3634311"/>
        <a:ext cx="1089827" cy="1089827"/>
      </dsp:txXfrm>
    </dsp:sp>
    <dsp:sp modelId="{8101C157-B4BD-4737-AE70-95E75A77D23E}">
      <dsp:nvSpPr>
        <dsp:cNvPr id="0" name=""/>
        <dsp:cNvSpPr/>
      </dsp:nvSpPr>
      <dsp:spPr>
        <a:xfrm rot="11880000">
          <a:off x="2254310" y="2181641"/>
          <a:ext cx="262542" cy="41973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331146" y="2277759"/>
        <a:ext cx="183779" cy="251843"/>
      </dsp:txXfrm>
    </dsp:sp>
    <dsp:sp modelId="{795F8978-556A-48D4-BE5A-FAAA9D00F688}">
      <dsp:nvSpPr>
        <dsp:cNvPr id="0" name=""/>
        <dsp:cNvSpPr/>
      </dsp:nvSpPr>
      <dsp:spPr>
        <a:xfrm>
          <a:off x="639423" y="1303916"/>
          <a:ext cx="1541249" cy="154124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Pedagogical</a:t>
          </a:r>
          <a:endParaRPr lang="en-US" sz="1400" kern="1200" dirty="0"/>
        </a:p>
      </dsp:txBody>
      <dsp:txXfrm>
        <a:off x="865134" y="1529627"/>
        <a:ext cx="1089827" cy="1089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68E3F-B2BF-46E2-A293-0B36B82E1898}">
      <dsp:nvSpPr>
        <dsp:cNvPr id="0" name=""/>
        <dsp:cNvSpPr/>
      </dsp:nvSpPr>
      <dsp:spPr>
        <a:xfrm>
          <a:off x="1901786" y="2203394"/>
          <a:ext cx="1454226" cy="1454226"/>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baseline="0" dirty="0" err="1" smtClean="0"/>
            <a:t>mLearning</a:t>
          </a:r>
          <a:endParaRPr lang="en-US" sz="1600" kern="1200" baseline="0" dirty="0"/>
        </a:p>
      </dsp:txBody>
      <dsp:txXfrm>
        <a:off x="1972775" y="2274383"/>
        <a:ext cx="1312248" cy="1312248"/>
      </dsp:txXfrm>
    </dsp:sp>
    <dsp:sp modelId="{9BCC3173-7396-4342-8441-F7A7E7F83F72}">
      <dsp:nvSpPr>
        <dsp:cNvPr id="0" name=""/>
        <dsp:cNvSpPr/>
      </dsp:nvSpPr>
      <dsp:spPr>
        <a:xfrm rot="16200000">
          <a:off x="2144756" y="1719251"/>
          <a:ext cx="968286" cy="0"/>
        </a:xfrm>
        <a:custGeom>
          <a:avLst/>
          <a:gdLst/>
          <a:ahLst/>
          <a:cxnLst/>
          <a:rect l="0" t="0" r="0" b="0"/>
          <a:pathLst>
            <a:path>
              <a:moveTo>
                <a:pt x="0" y="0"/>
              </a:moveTo>
              <a:lnTo>
                <a:pt x="968286"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72C7E-7252-42D2-B8E5-6415B5C0C430}">
      <dsp:nvSpPr>
        <dsp:cNvPr id="0" name=""/>
        <dsp:cNvSpPr/>
      </dsp:nvSpPr>
      <dsp:spPr>
        <a:xfrm>
          <a:off x="2141734" y="260776"/>
          <a:ext cx="974331" cy="974331"/>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baseline="0" dirty="0" smtClean="0"/>
            <a:t>Smart</a:t>
          </a:r>
        </a:p>
        <a:p>
          <a:pPr lvl="0" algn="ctr" defTabSz="711200">
            <a:lnSpc>
              <a:spcPct val="90000"/>
            </a:lnSpc>
            <a:spcBef>
              <a:spcPct val="0"/>
            </a:spcBef>
            <a:spcAft>
              <a:spcPct val="35000"/>
            </a:spcAft>
          </a:pPr>
          <a:r>
            <a:rPr lang="en-US" sz="1600" kern="1200" baseline="0" dirty="0" smtClean="0"/>
            <a:t>Phones</a:t>
          </a:r>
          <a:endParaRPr lang="en-US" sz="1600" kern="1200" dirty="0"/>
        </a:p>
      </dsp:txBody>
      <dsp:txXfrm>
        <a:off x="2189297" y="308339"/>
        <a:ext cx="879205" cy="879205"/>
      </dsp:txXfrm>
    </dsp:sp>
    <dsp:sp modelId="{1E6847FB-780C-4852-8F4B-6AB93660F23E}">
      <dsp:nvSpPr>
        <dsp:cNvPr id="0" name=""/>
        <dsp:cNvSpPr/>
      </dsp:nvSpPr>
      <dsp:spPr>
        <a:xfrm rot="1868211">
          <a:off x="3295358" y="3587472"/>
          <a:ext cx="842041" cy="0"/>
        </a:xfrm>
        <a:custGeom>
          <a:avLst/>
          <a:gdLst/>
          <a:ahLst/>
          <a:cxnLst/>
          <a:rect l="0" t="0" r="0" b="0"/>
          <a:pathLst>
            <a:path>
              <a:moveTo>
                <a:pt x="0" y="0"/>
              </a:moveTo>
              <a:lnTo>
                <a:pt x="842041"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23C269-6B4B-4F86-8287-3FB03B74B034}">
      <dsp:nvSpPr>
        <dsp:cNvPr id="0" name=""/>
        <dsp:cNvSpPr/>
      </dsp:nvSpPr>
      <dsp:spPr>
        <a:xfrm>
          <a:off x="4076745" y="3612314"/>
          <a:ext cx="974331" cy="974331"/>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Tablets</a:t>
          </a:r>
        </a:p>
        <a:p>
          <a:pPr lvl="0" algn="ctr" defTabSz="711200">
            <a:lnSpc>
              <a:spcPct val="90000"/>
            </a:lnSpc>
            <a:spcBef>
              <a:spcPct val="0"/>
            </a:spcBef>
            <a:spcAft>
              <a:spcPct val="35000"/>
            </a:spcAft>
          </a:pPr>
          <a:r>
            <a:rPr lang="en-US" sz="1200" kern="1200" dirty="0" smtClean="0"/>
            <a:t>(Puffin)</a:t>
          </a:r>
          <a:endParaRPr lang="en-US" sz="1600" kern="1200" dirty="0"/>
        </a:p>
      </dsp:txBody>
      <dsp:txXfrm>
        <a:off x="4124308" y="3659877"/>
        <a:ext cx="879205" cy="879205"/>
      </dsp:txXfrm>
    </dsp:sp>
    <dsp:sp modelId="{CC6BE3AB-CC9B-4B24-B311-90BCDB6BC422}">
      <dsp:nvSpPr>
        <dsp:cNvPr id="0" name=""/>
        <dsp:cNvSpPr/>
      </dsp:nvSpPr>
      <dsp:spPr>
        <a:xfrm rot="8931789">
          <a:off x="1120400" y="3587472"/>
          <a:ext cx="842041" cy="0"/>
        </a:xfrm>
        <a:custGeom>
          <a:avLst/>
          <a:gdLst/>
          <a:ahLst/>
          <a:cxnLst/>
          <a:rect l="0" t="0" r="0" b="0"/>
          <a:pathLst>
            <a:path>
              <a:moveTo>
                <a:pt x="0" y="0"/>
              </a:moveTo>
              <a:lnTo>
                <a:pt x="842041"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25F559-6BF2-4B37-849A-AB046FC188D2}">
      <dsp:nvSpPr>
        <dsp:cNvPr id="0" name=""/>
        <dsp:cNvSpPr/>
      </dsp:nvSpPr>
      <dsp:spPr>
        <a:xfrm>
          <a:off x="206722" y="3612314"/>
          <a:ext cx="974331" cy="974331"/>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Kiosk</a:t>
          </a:r>
          <a:endParaRPr lang="en-US" sz="1600" kern="1200" dirty="0"/>
        </a:p>
      </dsp:txBody>
      <dsp:txXfrm>
        <a:off x="254285" y="3659877"/>
        <a:ext cx="879205" cy="879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69236-3344-4835-934F-67A716264300}">
      <dsp:nvSpPr>
        <dsp:cNvPr id="0" name=""/>
        <dsp:cNvSpPr/>
      </dsp:nvSpPr>
      <dsp:spPr>
        <a:xfrm>
          <a:off x="2267301" y="280157"/>
          <a:ext cx="3801808" cy="3801808"/>
        </a:xfrm>
        <a:prstGeom prst="pie">
          <a:avLst>
            <a:gd name="adj1" fmla="val 16200000"/>
            <a:gd name="adj2" fmla="val 2052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3D</a:t>
          </a:r>
          <a:endParaRPr lang="en-US" sz="1400" kern="1200" dirty="0"/>
        </a:p>
      </dsp:txBody>
      <dsp:txXfrm>
        <a:off x="4250578" y="919223"/>
        <a:ext cx="1222010" cy="814673"/>
      </dsp:txXfrm>
    </dsp:sp>
    <dsp:sp modelId="{3CC92174-A354-472C-99CF-5AEB05EFBC37}">
      <dsp:nvSpPr>
        <dsp:cNvPr id="0" name=""/>
        <dsp:cNvSpPr/>
      </dsp:nvSpPr>
      <dsp:spPr>
        <a:xfrm>
          <a:off x="2299888" y="381538"/>
          <a:ext cx="3801808" cy="3801808"/>
        </a:xfrm>
        <a:prstGeom prst="pie">
          <a:avLst>
            <a:gd name="adj1" fmla="val 20520000"/>
            <a:gd name="adj2" fmla="val 324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Interactive</a:t>
          </a:r>
          <a:endParaRPr lang="en-US" sz="1400" kern="1200" dirty="0"/>
        </a:p>
      </dsp:txBody>
      <dsp:txXfrm>
        <a:off x="4748434" y="2118603"/>
        <a:ext cx="1131490" cy="905192"/>
      </dsp:txXfrm>
    </dsp:sp>
    <dsp:sp modelId="{C79F319D-433F-44CC-8778-A5CF2B321C6A}">
      <dsp:nvSpPr>
        <dsp:cNvPr id="0" name=""/>
        <dsp:cNvSpPr/>
      </dsp:nvSpPr>
      <dsp:spPr>
        <a:xfrm>
          <a:off x="2213895" y="443996"/>
          <a:ext cx="3801808" cy="3801808"/>
        </a:xfrm>
        <a:prstGeom prst="pie">
          <a:avLst>
            <a:gd name="adj1" fmla="val 3240000"/>
            <a:gd name="adj2" fmla="val 756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Responsive</a:t>
          </a:r>
          <a:endParaRPr lang="en-US" sz="1400" kern="1200" dirty="0"/>
        </a:p>
      </dsp:txBody>
      <dsp:txXfrm>
        <a:off x="3571684" y="3114315"/>
        <a:ext cx="1086231" cy="995711"/>
      </dsp:txXfrm>
    </dsp:sp>
    <dsp:sp modelId="{CF3BE1BD-02CA-4957-BC84-D5AEBD5FB22F}">
      <dsp:nvSpPr>
        <dsp:cNvPr id="0" name=""/>
        <dsp:cNvSpPr/>
      </dsp:nvSpPr>
      <dsp:spPr>
        <a:xfrm>
          <a:off x="2127902" y="381538"/>
          <a:ext cx="3801808" cy="3801808"/>
        </a:xfrm>
        <a:prstGeom prst="pie">
          <a:avLst>
            <a:gd name="adj1" fmla="val 7560000"/>
            <a:gd name="adj2" fmla="val 1188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Branch</a:t>
          </a:r>
        </a:p>
        <a:p>
          <a:pPr lvl="0" algn="ctr" defTabSz="622300">
            <a:lnSpc>
              <a:spcPct val="90000"/>
            </a:lnSpc>
            <a:spcBef>
              <a:spcPct val="0"/>
            </a:spcBef>
            <a:spcAft>
              <a:spcPct val="35000"/>
            </a:spcAft>
          </a:pPr>
          <a:r>
            <a:rPr lang="en-US" sz="1400" kern="1200" dirty="0" smtClean="0"/>
            <a:t>Logic</a:t>
          </a:r>
          <a:endParaRPr lang="en-US" sz="1400" kern="1200" dirty="0"/>
        </a:p>
      </dsp:txBody>
      <dsp:txXfrm>
        <a:off x="2349674" y="2118603"/>
        <a:ext cx="1131490" cy="905192"/>
      </dsp:txXfrm>
    </dsp:sp>
    <dsp:sp modelId="{9FB0BE55-F8F6-4410-A113-A19F5B3EC5CF}">
      <dsp:nvSpPr>
        <dsp:cNvPr id="0" name=""/>
        <dsp:cNvSpPr/>
      </dsp:nvSpPr>
      <dsp:spPr>
        <a:xfrm>
          <a:off x="2160489" y="280157"/>
          <a:ext cx="3801808" cy="3801808"/>
        </a:xfrm>
        <a:prstGeom prst="pie">
          <a:avLst>
            <a:gd name="adj1" fmla="val 11880000"/>
            <a:gd name="adj2" fmla="val 1620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Avatars</a:t>
          </a:r>
        </a:p>
        <a:p>
          <a:pPr lvl="0" algn="ctr" defTabSz="622300">
            <a:lnSpc>
              <a:spcPct val="90000"/>
            </a:lnSpc>
            <a:spcBef>
              <a:spcPct val="0"/>
            </a:spcBef>
            <a:spcAft>
              <a:spcPct val="35000"/>
            </a:spcAft>
          </a:pPr>
          <a:r>
            <a:rPr lang="en-US" sz="1400" kern="1200" dirty="0" smtClean="0"/>
            <a:t>(2</a:t>
          </a:r>
          <a:r>
            <a:rPr lang="en-US" sz="1400" kern="1200" baseline="30000" dirty="0" smtClean="0"/>
            <a:t>nd</a:t>
          </a:r>
          <a:r>
            <a:rPr lang="en-US" sz="1400" kern="1200" dirty="0" smtClean="0"/>
            <a:t> Life)</a:t>
          </a:r>
          <a:endParaRPr lang="en-US" sz="1400" kern="1200" dirty="0"/>
        </a:p>
      </dsp:txBody>
      <dsp:txXfrm>
        <a:off x="2757011" y="919223"/>
        <a:ext cx="1222010" cy="814673"/>
      </dsp:txXfrm>
    </dsp:sp>
    <dsp:sp modelId="{97E47C4F-47BE-412C-9350-2DECCE14F010}">
      <dsp:nvSpPr>
        <dsp:cNvPr id="0" name=""/>
        <dsp:cNvSpPr/>
      </dsp:nvSpPr>
      <dsp:spPr>
        <a:xfrm>
          <a:off x="2031772" y="44807"/>
          <a:ext cx="4272509" cy="4272509"/>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B30D33-CCFF-4378-9711-96CC288DF1D2}">
      <dsp:nvSpPr>
        <dsp:cNvPr id="0" name=""/>
        <dsp:cNvSpPr/>
      </dsp:nvSpPr>
      <dsp:spPr>
        <a:xfrm>
          <a:off x="2064801" y="146155"/>
          <a:ext cx="4272509" cy="4272509"/>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72AFCF-2B27-4511-9711-954F06A5894F}">
      <dsp:nvSpPr>
        <dsp:cNvPr id="0" name=""/>
        <dsp:cNvSpPr/>
      </dsp:nvSpPr>
      <dsp:spPr>
        <a:xfrm>
          <a:off x="1978545" y="208804"/>
          <a:ext cx="4272509" cy="4272509"/>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D56FA74-B32F-48A5-A11F-8016F6E6A4D9}">
      <dsp:nvSpPr>
        <dsp:cNvPr id="0" name=""/>
        <dsp:cNvSpPr/>
      </dsp:nvSpPr>
      <dsp:spPr>
        <a:xfrm>
          <a:off x="1892289" y="146155"/>
          <a:ext cx="4272509" cy="4272509"/>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30D2DF-1E4C-4053-ADAB-15E50B5452A6}">
      <dsp:nvSpPr>
        <dsp:cNvPr id="0" name=""/>
        <dsp:cNvSpPr/>
      </dsp:nvSpPr>
      <dsp:spPr>
        <a:xfrm>
          <a:off x="1925318" y="44807"/>
          <a:ext cx="4272509" cy="4272509"/>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C1DE4-2DD8-42FB-836C-7A3E46ADDF81}">
      <dsp:nvSpPr>
        <dsp:cNvPr id="0" name=""/>
        <dsp:cNvSpPr/>
      </dsp:nvSpPr>
      <dsp:spPr>
        <a:xfrm>
          <a:off x="121442" y="755287"/>
          <a:ext cx="3941003" cy="3941003"/>
        </a:xfrm>
        <a:prstGeom prst="circularArrow">
          <a:avLst>
            <a:gd name="adj1" fmla="val 5274"/>
            <a:gd name="adj2" fmla="val 312630"/>
            <a:gd name="adj3" fmla="val 14327289"/>
            <a:gd name="adj4" fmla="val 17069225"/>
            <a:gd name="adj5" fmla="val 547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77528-A5B7-4522-A826-3A8E25F97134}">
      <dsp:nvSpPr>
        <dsp:cNvPr id="0" name=""/>
        <dsp:cNvSpPr/>
      </dsp:nvSpPr>
      <dsp:spPr>
        <a:xfrm>
          <a:off x="1385095" y="762004"/>
          <a:ext cx="1413696" cy="70684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baseline="0" dirty="0" smtClean="0"/>
            <a:t>Poll Everywhere</a:t>
          </a:r>
          <a:endParaRPr lang="en-US" sz="1400" kern="1200" baseline="0" dirty="0"/>
        </a:p>
      </dsp:txBody>
      <dsp:txXfrm>
        <a:off x="1419600" y="796509"/>
        <a:ext cx="1344686" cy="637838"/>
      </dsp:txXfrm>
    </dsp:sp>
    <dsp:sp modelId="{59DD4A41-6FF5-4007-9367-5F1CDA3FA283}">
      <dsp:nvSpPr>
        <dsp:cNvPr id="0" name=""/>
        <dsp:cNvSpPr/>
      </dsp:nvSpPr>
      <dsp:spPr>
        <a:xfrm>
          <a:off x="2769683" y="1552283"/>
          <a:ext cx="1413696" cy="70684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baseline="0" dirty="0" smtClean="0"/>
            <a:t>Equip/BIM  Drawings</a:t>
          </a:r>
          <a:endParaRPr lang="en-US" sz="1400" kern="1200" baseline="0" dirty="0"/>
        </a:p>
      </dsp:txBody>
      <dsp:txXfrm>
        <a:off x="2804188" y="1586788"/>
        <a:ext cx="1344686" cy="637838"/>
      </dsp:txXfrm>
    </dsp:sp>
    <dsp:sp modelId="{A615FC06-3FA5-43BE-BF6B-A779C61EED45}">
      <dsp:nvSpPr>
        <dsp:cNvPr id="0" name=""/>
        <dsp:cNvSpPr/>
      </dsp:nvSpPr>
      <dsp:spPr>
        <a:xfrm>
          <a:off x="2769683" y="3151068"/>
          <a:ext cx="1413696" cy="70684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baseline="0" dirty="0" smtClean="0"/>
            <a:t>Training Partners</a:t>
          </a:r>
          <a:endParaRPr lang="en-US" sz="1600" kern="1200" baseline="0" dirty="0"/>
        </a:p>
      </dsp:txBody>
      <dsp:txXfrm>
        <a:off x="2804188" y="3185573"/>
        <a:ext cx="1344686" cy="637838"/>
      </dsp:txXfrm>
    </dsp:sp>
    <dsp:sp modelId="{8C9C0428-C018-46A3-B79D-FD73953524D0}">
      <dsp:nvSpPr>
        <dsp:cNvPr id="0" name=""/>
        <dsp:cNvSpPr/>
      </dsp:nvSpPr>
      <dsp:spPr>
        <a:xfrm>
          <a:off x="1385095" y="3959573"/>
          <a:ext cx="1413696" cy="70684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baseline="0" dirty="0" smtClean="0"/>
            <a:t>Local Building Commissions</a:t>
          </a:r>
          <a:endParaRPr lang="en-US" sz="1400" kern="1200" baseline="0" dirty="0"/>
        </a:p>
      </dsp:txBody>
      <dsp:txXfrm>
        <a:off x="1419600" y="3994078"/>
        <a:ext cx="1344686" cy="637838"/>
      </dsp:txXfrm>
    </dsp:sp>
    <dsp:sp modelId="{A0813945-19CD-458E-943D-1D3387023245}">
      <dsp:nvSpPr>
        <dsp:cNvPr id="0" name=""/>
        <dsp:cNvSpPr/>
      </dsp:nvSpPr>
      <dsp:spPr>
        <a:xfrm>
          <a:off x="507" y="3160174"/>
          <a:ext cx="1413696" cy="70684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baseline="0" dirty="0" smtClean="0"/>
            <a:t>Statewide</a:t>
          </a:r>
        </a:p>
        <a:p>
          <a:pPr lvl="0" algn="ctr" defTabSz="622300">
            <a:lnSpc>
              <a:spcPct val="90000"/>
            </a:lnSpc>
            <a:spcBef>
              <a:spcPct val="0"/>
            </a:spcBef>
            <a:spcAft>
              <a:spcPct val="35000"/>
            </a:spcAft>
          </a:pPr>
          <a:r>
            <a:rPr lang="en-US" sz="1400" kern="1200" baseline="0" dirty="0" smtClean="0"/>
            <a:t>Codes</a:t>
          </a:r>
          <a:endParaRPr lang="en-US" sz="1400" kern="1200" baseline="0" dirty="0"/>
        </a:p>
      </dsp:txBody>
      <dsp:txXfrm>
        <a:off x="35012" y="3194679"/>
        <a:ext cx="1344686" cy="637838"/>
      </dsp:txXfrm>
    </dsp:sp>
    <dsp:sp modelId="{0AF5472D-1226-4B77-9C1E-8E2BCC0378C4}">
      <dsp:nvSpPr>
        <dsp:cNvPr id="0" name=""/>
        <dsp:cNvSpPr/>
      </dsp:nvSpPr>
      <dsp:spPr>
        <a:xfrm>
          <a:off x="507" y="1561404"/>
          <a:ext cx="1413696" cy="70684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baseline="0" dirty="0" smtClean="0"/>
            <a:t>Khan Academy (www)</a:t>
          </a:r>
          <a:endParaRPr lang="en-US" sz="1400" kern="1200" baseline="0" dirty="0"/>
        </a:p>
      </dsp:txBody>
      <dsp:txXfrm>
        <a:off x="35012" y="1595909"/>
        <a:ext cx="1344686" cy="637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BAF5A-54FB-4A17-8B15-1529ABE14C91}">
      <dsp:nvSpPr>
        <dsp:cNvPr id="0" name=""/>
        <dsp:cNvSpPr/>
      </dsp:nvSpPr>
      <dsp:spPr>
        <a:xfrm rot="16200000">
          <a:off x="254000" y="-254000"/>
          <a:ext cx="2844800" cy="3352800"/>
        </a:xfrm>
        <a:prstGeom prst="round1Rect">
          <a:avLst/>
        </a:prstGeom>
        <a:blipFill rotWithShape="0">
          <a:blip xmlns:r="http://schemas.openxmlformats.org/officeDocument/2006/relationships" r:embed="rId1"/>
          <a:stretch>
            <a:fillRect/>
          </a:stretch>
        </a:blip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EE50B7-A4E1-4983-AED3-5CDE0E17F187}">
      <dsp:nvSpPr>
        <dsp:cNvPr id="0" name=""/>
        <dsp:cNvSpPr/>
      </dsp:nvSpPr>
      <dsp:spPr>
        <a:xfrm>
          <a:off x="3352800" y="0"/>
          <a:ext cx="3352800" cy="2844800"/>
        </a:xfrm>
        <a:prstGeom prst="round1Rect">
          <a:avLst/>
        </a:prstGeom>
        <a:blipFill rotWithShape="0">
          <a:blip xmlns:r="http://schemas.openxmlformats.org/officeDocument/2006/relationships" r:embed="rId2"/>
          <a:stretch>
            <a:fillRect/>
          </a:stretch>
        </a:blip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CCCD68-1C7D-4050-8872-BE2C7CCA6F8B}">
      <dsp:nvSpPr>
        <dsp:cNvPr id="0" name=""/>
        <dsp:cNvSpPr/>
      </dsp:nvSpPr>
      <dsp:spPr>
        <a:xfrm rot="10800000">
          <a:off x="0" y="2844800"/>
          <a:ext cx="3352800" cy="2844800"/>
        </a:xfrm>
        <a:prstGeom prst="round1Rect">
          <a:avLst/>
        </a:prstGeom>
        <a:blipFill rotWithShape="0">
          <a:blip xmlns:r="http://schemas.openxmlformats.org/officeDocument/2006/relationships" r:embed="rId3"/>
          <a:stretch>
            <a:fillRect/>
          </a:stretch>
        </a:blip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9A74411-F131-4885-B705-07DD1EF5512F}">
      <dsp:nvSpPr>
        <dsp:cNvPr id="0" name=""/>
        <dsp:cNvSpPr/>
      </dsp:nvSpPr>
      <dsp:spPr>
        <a:xfrm rot="5400000">
          <a:off x="3606800" y="2590800"/>
          <a:ext cx="2844800" cy="3352800"/>
        </a:xfrm>
        <a:prstGeom prst="round1Rect">
          <a:avLst/>
        </a:prstGeom>
        <a:blipFill rotWithShape="0">
          <a:blip xmlns:r="http://schemas.openxmlformats.org/officeDocument/2006/relationships" r:embed="rId4"/>
          <a:stretch>
            <a:fillRect/>
          </a:stretch>
        </a:blip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7FC782-03AD-47D0-889B-E53E7AF21B56}">
      <dsp:nvSpPr>
        <dsp:cNvPr id="0" name=""/>
        <dsp:cNvSpPr/>
      </dsp:nvSpPr>
      <dsp:spPr>
        <a:xfrm>
          <a:off x="2490855" y="2510116"/>
          <a:ext cx="1723889" cy="669367"/>
        </a:xfrm>
        <a:prstGeom prst="roundRect">
          <a:avLst/>
        </a:prstGeom>
        <a:gradFill rotWithShape="0">
          <a:gsLst>
            <a:gs pos="0">
              <a:schemeClr val="bg1">
                <a:lumMod val="65000"/>
              </a:schemeClr>
            </a:gs>
            <a:gs pos="80000">
              <a:schemeClr val="bg1">
                <a:lumMod val="65000"/>
              </a:schemeClr>
            </a:gs>
            <a:gs pos="100000">
              <a:schemeClr val="bg1">
                <a:lumMod val="8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Interactive</a:t>
          </a:r>
          <a:endParaRPr lang="en-US" sz="2400" kern="1200" dirty="0">
            <a:solidFill>
              <a:schemeClr val="bg1"/>
            </a:solidFill>
          </a:endParaRPr>
        </a:p>
      </dsp:txBody>
      <dsp:txXfrm>
        <a:off x="2523531" y="2542792"/>
        <a:ext cx="1658537" cy="60401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8AF883-9841-4E26-AA81-E8A6F9D6BEAE}" type="datetimeFigureOut">
              <a:rPr lang="en-US" smtClean="0"/>
              <a:pPr/>
              <a:t>11/16/2013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1B9D2-0E23-4211-824D-B5FA06F092EC}" type="slidenum">
              <a:rPr lang="en-US" smtClean="0"/>
              <a:pPr/>
              <a:t>‹#›</a:t>
            </a:fld>
            <a:endParaRPr lang="en-US"/>
          </a:p>
        </p:txBody>
      </p:sp>
    </p:spTree>
    <p:extLst>
      <p:ext uri="{BB962C8B-B14F-4D97-AF65-F5344CB8AC3E}">
        <p14:creationId xmlns:p14="http://schemas.microsoft.com/office/powerpoint/2010/main" val="1970777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just a slide to indicate the beginning of a section…….It MUST stay hidden…..</a:t>
            </a:r>
            <a:endParaRPr lang="en-US" i="0"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2</a:t>
            </a:fld>
            <a:endParaRPr lang="en-US"/>
          </a:p>
        </p:txBody>
      </p:sp>
    </p:spTree>
    <p:extLst>
      <p:ext uri="{BB962C8B-B14F-4D97-AF65-F5344CB8AC3E}">
        <p14:creationId xmlns:p14="http://schemas.microsoft.com/office/powerpoint/2010/main" val="1216476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US" i="1" dirty="0" smtClean="0"/>
          </a:p>
        </p:txBody>
      </p:sp>
      <p:sp>
        <p:nvSpPr>
          <p:cNvPr id="4" name="Slide Number Placeholder 3"/>
          <p:cNvSpPr>
            <a:spLocks noGrp="1"/>
          </p:cNvSpPr>
          <p:nvPr>
            <p:ph type="sldNum" sz="quarter" idx="10"/>
          </p:nvPr>
        </p:nvSpPr>
        <p:spPr/>
        <p:txBody>
          <a:bodyPr/>
          <a:lstStyle/>
          <a:p>
            <a:fld id="{1D277AED-F653-4E03-976E-EF8AB20DE04E}" type="slidenum">
              <a:rPr lang="en-US" smtClean="0">
                <a:solidFill>
                  <a:prstClr val="black"/>
                </a:solidFill>
              </a:rPr>
              <a:pPr/>
              <a:t>107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Font typeface="+mj-lt"/>
              <a:buNone/>
            </a:pPr>
            <a:r>
              <a:rPr lang="en-US" dirty="0" smtClean="0"/>
              <a:t>Spreading</a:t>
            </a:r>
            <a:r>
              <a:rPr lang="en-US" baseline="0" dirty="0" smtClean="0"/>
              <a:t> the good news will become active in 2012, especially in the Marketing arena.  2013-2014 will be the years where the NJATC will go on the road (East, Central, &amp; West) several times to hold local training events.   These events will train the JATC staff and instructors….much like the Outside Road show a few years back.</a:t>
            </a:r>
            <a:endParaRPr lang="en-US" dirty="0"/>
          </a:p>
        </p:txBody>
      </p:sp>
      <p:sp>
        <p:nvSpPr>
          <p:cNvPr id="4" name="Slide Number Placeholder 3"/>
          <p:cNvSpPr>
            <a:spLocks noGrp="1"/>
          </p:cNvSpPr>
          <p:nvPr>
            <p:ph type="sldNum" sz="quarter" idx="10"/>
          </p:nvPr>
        </p:nvSpPr>
        <p:spPr/>
        <p:txBody>
          <a:bodyPr/>
          <a:lstStyle/>
          <a:p>
            <a:fld id="{00189CB3-E19D-48E3-BB2D-E7856B9AB7A1}" type="slidenum">
              <a:rPr lang="en-US" smtClean="0">
                <a:solidFill>
                  <a:prstClr val="black"/>
                </a:solidFill>
              </a:rPr>
              <a:pPr/>
              <a:t>110</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111</a:t>
            </a:fld>
            <a:endParaRPr lang="en-US"/>
          </a:p>
        </p:txBody>
      </p:sp>
    </p:spTree>
    <p:extLst>
      <p:ext uri="{BB962C8B-B14F-4D97-AF65-F5344CB8AC3E}">
        <p14:creationId xmlns:p14="http://schemas.microsoft.com/office/powerpoint/2010/main" val="316947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002.jpg</a:t>
            </a:r>
            <a:r>
              <a:rPr lang="en-US" sz="1200" b="0" kern="1200" dirty="0" smtClean="0">
                <a:solidFill>
                  <a:schemeClr val="tx1"/>
                </a:solidFill>
                <a:latin typeface="+mn-lt"/>
                <a:ea typeface="+mn-ea"/>
                <a:cs typeface="+mn-cs"/>
              </a:rPr>
              <a:t>This slide represents a visual story being presented to the student. Each topic, where appropriate, will coincide with a story to that illustrates the topic being discussed. Here is the audio narration planned for this slide to help you visualize it. (Keep in mind this slide will be an animated presentation.)Narration: </a:t>
            </a:r>
            <a:r>
              <a:rPr lang="en-US" sz="1200" b="0" i="1" kern="1200" dirty="0" smtClean="0">
                <a:solidFill>
                  <a:schemeClr val="tx1"/>
                </a:solidFill>
                <a:latin typeface="+mn-lt"/>
                <a:ea typeface="+mn-ea"/>
                <a:cs typeface="+mn-cs"/>
              </a:rPr>
              <a:t>This is Bill, a full-time foreman and  part-time JATC instructor. It’s late August, and Bill  needs to start thinking about</a:t>
            </a:r>
            <a:r>
              <a:rPr lang="en-US" sz="1200" b="1" i="1"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teaching again, in between managing  his crew,</a:t>
            </a:r>
            <a:r>
              <a:rPr lang="en-US" sz="1200" b="1" i="1"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troubleshooting problems on the job site,</a:t>
            </a:r>
            <a:r>
              <a:rPr lang="en-US" sz="1200" b="1" i="1"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spending time with his family, and, of course,</a:t>
            </a:r>
            <a:r>
              <a:rPr lang="en-US" sz="1200" b="1" i="1"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gearing up for the football season—Bill is a HUGE football fan. Luckily for Bill,</a:t>
            </a:r>
            <a:r>
              <a:rPr lang="en-US" sz="1200" b="1" i="1" kern="120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the NJATC Blended learning LMS makes preparing for teaching a little easier. It collects a lot of instructional information in one place , which he can quickly review.</a:t>
            </a:r>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121</a:t>
            </a:fld>
            <a:endParaRPr lang="en-US"/>
          </a:p>
        </p:txBody>
      </p:sp>
    </p:spTree>
    <p:extLst>
      <p:ext uri="{BB962C8B-B14F-4D97-AF65-F5344CB8AC3E}">
        <p14:creationId xmlns:p14="http://schemas.microsoft.com/office/powerpoint/2010/main" val="722064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001.jpg</a:t>
            </a:r>
            <a:r>
              <a:rPr lang="en-US" sz="1200" b="0" kern="1200" dirty="0" smtClean="0">
                <a:solidFill>
                  <a:schemeClr val="tx1"/>
                </a:solidFill>
                <a:latin typeface="+mn-lt"/>
                <a:ea typeface="+mn-ea"/>
                <a:cs typeface="+mn-cs"/>
              </a:rPr>
              <a:t>This is an introduction slide with a video presenter shot on green-screen. He will introduce the topic, it's learning objectives, and other details about the section of the training to level-set the student.</a:t>
            </a:r>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122</a:t>
            </a:fld>
            <a:endParaRPr lang="en-US"/>
          </a:p>
        </p:txBody>
      </p:sp>
    </p:spTree>
    <p:extLst>
      <p:ext uri="{BB962C8B-B14F-4D97-AF65-F5344CB8AC3E}">
        <p14:creationId xmlns:p14="http://schemas.microsoft.com/office/powerpoint/2010/main" val="2425747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003.jpg</a:t>
            </a:r>
            <a:r>
              <a:rPr lang="en-US" sz="1200" b="0" kern="1200" dirty="0" smtClean="0">
                <a:solidFill>
                  <a:schemeClr val="tx1"/>
                </a:solidFill>
                <a:latin typeface="+mn-lt"/>
                <a:ea typeface="+mn-ea"/>
                <a:cs typeface="+mn-cs"/>
              </a:rPr>
              <a:t>This slide is a continuation of the previous where we begin to visually illustrate how Bill interacts with the LMS.</a:t>
            </a:r>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123</a:t>
            </a:fld>
            <a:endParaRPr lang="en-US"/>
          </a:p>
        </p:txBody>
      </p:sp>
    </p:spTree>
    <p:extLst>
      <p:ext uri="{BB962C8B-B14F-4D97-AF65-F5344CB8AC3E}">
        <p14:creationId xmlns:p14="http://schemas.microsoft.com/office/powerpoint/2010/main" val="4118748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004.jpg</a:t>
            </a:r>
            <a:r>
              <a:rPr lang="en-US" sz="1200" b="0" kern="1200" dirty="0" smtClean="0">
                <a:solidFill>
                  <a:schemeClr val="tx1"/>
                </a:solidFill>
                <a:latin typeface="+mn-lt"/>
                <a:ea typeface="+mn-ea"/>
                <a:cs typeface="+mn-cs"/>
              </a:rPr>
              <a:t>This slide is another example of telling a story graphically to the student that will correlate with actions performed in the LMS. Again, we are mapping technical operations within the LMS to real world needs of the instructors/training directors by mapping tasks performed in the LMS to stories that illustrate needs of NJATC instructors / TD's.</a:t>
            </a:r>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124</a:t>
            </a:fld>
            <a:endParaRPr lang="en-US"/>
          </a:p>
        </p:txBody>
      </p:sp>
    </p:spTree>
    <p:extLst>
      <p:ext uri="{BB962C8B-B14F-4D97-AF65-F5344CB8AC3E}">
        <p14:creationId xmlns:p14="http://schemas.microsoft.com/office/powerpoint/2010/main" val="2595727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005.jpg</a:t>
            </a:r>
            <a:r>
              <a:rPr lang="en-US" sz="1200" b="0" kern="1200" dirty="0" smtClean="0">
                <a:solidFill>
                  <a:schemeClr val="tx1"/>
                </a:solidFill>
                <a:latin typeface="+mn-lt"/>
                <a:ea typeface="+mn-ea"/>
                <a:cs typeface="+mn-cs"/>
              </a:rPr>
              <a:t>This comp shows you two slides that illustrate how we will *show* the student how a process is done. We will animate the process being performed as in the last side, we will walk the student through the process with guidance, then on the next slide (006.jpg) we will have the student perform the task without the guidance.</a:t>
            </a:r>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125</a:t>
            </a:fld>
            <a:endParaRPr lang="en-US"/>
          </a:p>
        </p:txBody>
      </p:sp>
    </p:spTree>
    <p:extLst>
      <p:ext uri="{BB962C8B-B14F-4D97-AF65-F5344CB8AC3E}">
        <p14:creationId xmlns:p14="http://schemas.microsoft.com/office/powerpoint/2010/main" val="391087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007.jpg</a:t>
            </a:r>
            <a:r>
              <a:rPr lang="en-US" sz="1200" b="0" kern="1200" dirty="0" smtClean="0">
                <a:solidFill>
                  <a:schemeClr val="tx1"/>
                </a:solidFill>
                <a:latin typeface="+mn-lt"/>
                <a:ea typeface="+mn-ea"/>
                <a:cs typeface="+mn-cs"/>
              </a:rPr>
              <a:t>Our on-screen talent will review the topic just covered, discuss important items in conclusion, and guide the student to their next action.</a:t>
            </a:r>
            <a:endParaRPr lang="en-US"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126</a:t>
            </a:fld>
            <a:endParaRPr lang="en-US"/>
          </a:p>
        </p:txBody>
      </p:sp>
    </p:spTree>
    <p:extLst>
      <p:ext uri="{BB962C8B-B14F-4D97-AF65-F5344CB8AC3E}">
        <p14:creationId xmlns:p14="http://schemas.microsoft.com/office/powerpoint/2010/main" val="358931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just a slide to indicate the beginning of a section…….It MUST stay hidden…..</a:t>
            </a:r>
            <a:endParaRPr lang="en-US" i="0"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127</a:t>
            </a:fld>
            <a:endParaRPr lang="en-US"/>
          </a:p>
        </p:txBody>
      </p:sp>
    </p:spTree>
    <p:extLst>
      <p:ext uri="{BB962C8B-B14F-4D97-AF65-F5344CB8AC3E}">
        <p14:creationId xmlns:p14="http://schemas.microsoft.com/office/powerpoint/2010/main" val="121647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140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26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228600" indent="-228600">
              <a:buFont typeface="+mj-lt"/>
              <a:buNone/>
            </a:pPr>
            <a:endParaRPr lang="en-US" dirty="0"/>
          </a:p>
        </p:txBody>
      </p:sp>
      <p:sp>
        <p:nvSpPr>
          <p:cNvPr id="4" name="Slide Number Placeholder 3"/>
          <p:cNvSpPr>
            <a:spLocks noGrp="1"/>
          </p:cNvSpPr>
          <p:nvPr>
            <p:ph type="sldNum" sz="quarter" idx="10"/>
          </p:nvPr>
        </p:nvSpPr>
        <p:spPr/>
        <p:txBody>
          <a:bodyPr/>
          <a:lstStyle/>
          <a:p>
            <a:fld id="{00189CB3-E19D-48E3-BB2D-E7856B9AB7A1}"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D47B1C-1F26-48BB-A48A-2422E0CB4FD8}"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just a slide to indicate the beginning of a section…….It MUST stay hidden…..</a:t>
            </a:r>
            <a:endParaRPr lang="en-US" i="0"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82</a:t>
            </a:fld>
            <a:endParaRPr lang="en-US"/>
          </a:p>
        </p:txBody>
      </p:sp>
    </p:spTree>
    <p:extLst>
      <p:ext uri="{BB962C8B-B14F-4D97-AF65-F5344CB8AC3E}">
        <p14:creationId xmlns:p14="http://schemas.microsoft.com/office/powerpoint/2010/main" val="121647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just a slide to indicate the beginning of a section…….It MUST stay hidden…..</a:t>
            </a:r>
            <a:endParaRPr lang="en-US" i="0"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86</a:t>
            </a:fld>
            <a:endParaRPr lang="en-US"/>
          </a:p>
        </p:txBody>
      </p:sp>
    </p:spTree>
    <p:extLst>
      <p:ext uri="{BB962C8B-B14F-4D97-AF65-F5344CB8AC3E}">
        <p14:creationId xmlns:p14="http://schemas.microsoft.com/office/powerpoint/2010/main" val="121647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just a slide to indicate the beginning of a section…….It MUST stay hidden…..</a:t>
            </a:r>
            <a:endParaRPr lang="en-US" i="0" dirty="0"/>
          </a:p>
        </p:txBody>
      </p:sp>
      <p:sp>
        <p:nvSpPr>
          <p:cNvPr id="4" name="Slide Number Placeholder 3"/>
          <p:cNvSpPr>
            <a:spLocks noGrp="1"/>
          </p:cNvSpPr>
          <p:nvPr>
            <p:ph type="sldNum" sz="quarter" idx="10"/>
          </p:nvPr>
        </p:nvSpPr>
        <p:spPr/>
        <p:txBody>
          <a:bodyPr/>
          <a:lstStyle/>
          <a:p>
            <a:fld id="{0C41B9D2-0E23-4211-824D-B5FA06F092EC}" type="slidenum">
              <a:rPr lang="en-US" smtClean="0"/>
              <a:pPr/>
              <a:t>100</a:t>
            </a:fld>
            <a:endParaRPr lang="en-US"/>
          </a:p>
        </p:txBody>
      </p:sp>
    </p:spTree>
    <p:extLst>
      <p:ext uri="{BB962C8B-B14F-4D97-AF65-F5344CB8AC3E}">
        <p14:creationId xmlns:p14="http://schemas.microsoft.com/office/powerpoint/2010/main" val="121647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F2642F-FDAD-4697-9B6F-4650C9BB887E}" type="slidenum">
              <a:rPr lang="en-US" smtClean="0">
                <a:solidFill>
                  <a:prstClr val="black"/>
                </a:solidFill>
              </a:rPr>
              <a:pPr/>
              <a:t>105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5.mov"/><Relationship Id="rId1" Type="http://schemas.microsoft.com/office/2007/relationships/media" Target="../media/media5.mov"/><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10593312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324257024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6550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6045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6800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7447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3351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6256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58121156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67658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8742588"/>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10773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124846205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75268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314394291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267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4412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8463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6550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6045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6800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7447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335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142126949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6256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58121156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676589"/>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874258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107735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75268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314394291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267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4412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846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92380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6550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6045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6800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7447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3351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6256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58121156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67658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874258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10773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277931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75268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31439429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267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4412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8463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6550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6045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6800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74475"/>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335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4267036"/>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6256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58121156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67658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874258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107735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75268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314394291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267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4412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846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9" name="Rectangle 8" hidden="1"/>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6492876"/>
            <a:ext cx="2133600" cy="365125"/>
          </a:xfrm>
        </p:spPr>
        <p:txBody>
          <a:bodyPr/>
          <a:lstStyle/>
          <a:p>
            <a:fld id="{2009620A-868C-4F51-95DA-72EFCEFE53EC}"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a:xfrm>
            <a:off x="3124200" y="6492876"/>
            <a:ext cx="28956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92876"/>
            <a:ext cx="2133600" cy="365125"/>
          </a:xfrm>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hasCustomPrompt="1"/>
          </p:nvPr>
        </p:nvSpPr>
        <p:spPr>
          <a:xfrm>
            <a:off x="228600" y="4419601"/>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laptop_connection_new_size_200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25399"/>
            <a:ext cx="9144000" cy="5143500"/>
          </a:xfrm>
          <a:prstGeom prst="rect">
            <a:avLst/>
          </a:prstGeom>
        </p:spPr>
      </p:pic>
      <p:sp>
        <p:nvSpPr>
          <p:cNvPr id="11" name="Rectangle 10"/>
          <p:cNvSpPr/>
          <p:nvPr userDrawn="1"/>
        </p:nvSpPr>
        <p:spPr>
          <a:xfrm>
            <a:off x="-228600" y="-25399"/>
            <a:ext cx="93726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55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965507"/>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60458"/>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68000"/>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074475"/>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33510"/>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762560"/>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258121156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67658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874258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10773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laptop_connection_slide_s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929" y="-1244599"/>
            <a:ext cx="9145929" cy="3521884"/>
          </a:xfrm>
          <a:prstGeom prst="rect">
            <a:avLst/>
          </a:prstGeom>
        </p:spPr>
      </p:pic>
      <p:sp>
        <p:nvSpPr>
          <p:cNvPr id="10" name="Rectangle 9" hidden="1"/>
          <p:cNvSpPr/>
          <p:nvPr userDrawn="1"/>
        </p:nvSpPr>
        <p:spPr>
          <a:xfrm>
            <a:off x="0" y="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3246437"/>
            <a:ext cx="5791200" cy="944563"/>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191000"/>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0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438400" y="1371600"/>
            <a:ext cx="5791200" cy="944563"/>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8400" y="2316163"/>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5199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9"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9" y="947739"/>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04331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28393822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3"/>
          </a:xfrm>
          <a:noFill/>
        </p:spPr>
        <p:txBody>
          <a:bodyPr vert="horz" lIns="91440" tIns="45720" rIns="91440" bIns="45720" rtlCol="0" anchor="ctr">
            <a:normAutofit/>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1"/>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1"/>
            <a:ext cx="3048000" cy="4754563"/>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2874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3"/>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3"/>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3"/>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971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3"/>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612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4046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93"/>
            <a:ext cx="9144000" cy="2286000"/>
          </a:xfrm>
          <a:prstGeom prst="rect">
            <a:avLst/>
          </a:prstGeom>
        </p:spPr>
      </p:pic>
      <p:sp>
        <p:nvSpPr>
          <p:cNvPr id="2" name="Title 1"/>
          <p:cNvSpPr>
            <a:spLocks noGrp="1"/>
          </p:cNvSpPr>
          <p:nvPr>
            <p:ph type="title"/>
          </p:nvPr>
        </p:nvSpPr>
        <p:spPr>
          <a:xfrm>
            <a:off x="6400800" y="2514601"/>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2" y="381001"/>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3538538"/>
            <a:ext cx="2438400" cy="3319463"/>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
        <p:nvSpPr>
          <p:cNvPr id="12" name="Rectangle 3"/>
          <p:cNvSpPr/>
          <p:nvPr userDrawn="1"/>
        </p:nvSpPr>
        <p:spPr>
          <a:xfrm>
            <a:off x="-76200" y="2240282"/>
            <a:ext cx="9296400" cy="45719"/>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8114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9"/>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971800" y="5062538"/>
            <a:ext cx="5486400" cy="804863"/>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11/16/2013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6224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1"/>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1"/>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4355399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solidFill>
                <a:prstClr val="white">
                  <a:lumMod val="95000"/>
                </a:prstClr>
              </a:solidFill>
            </a:endParaRPr>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
        <p:nvSpPr>
          <p:cNvPr id="6" name="Content Placeholder 3"/>
          <p:cNvSpPr>
            <a:spLocks noGrp="1"/>
          </p:cNvSpPr>
          <p:nvPr>
            <p:ph sz="half" idx="2"/>
          </p:nvPr>
        </p:nvSpPr>
        <p:spPr>
          <a:xfrm>
            <a:off x="914400" y="1747837"/>
            <a:ext cx="5105400" cy="2366963"/>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447801"/>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51410599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13" name="Footer Placeholder 12"/>
          <p:cNvSpPr>
            <a:spLocks noGrp="1"/>
          </p:cNvSpPr>
          <p:nvPr>
            <p:ph type="ftr" sz="quarter" idx="15"/>
          </p:nvPr>
        </p:nvSpPr>
        <p:spPr/>
        <p:txBody>
          <a:bodyPr/>
          <a:lstStyle/>
          <a:p>
            <a:endParaRPr lang="en-US" dirty="0">
              <a:solidFill>
                <a:prstClr val="black">
                  <a:tint val="75000"/>
                </a:prstClr>
              </a:solidFill>
            </a:endParaRPr>
          </a:p>
        </p:txBody>
      </p:sp>
      <p:sp>
        <p:nvSpPr>
          <p:cNvPr id="6" name="Title 1"/>
          <p:cNvSpPr>
            <a:spLocks noGrp="1"/>
          </p:cNvSpPr>
          <p:nvPr>
            <p:ph type="title"/>
          </p:nvPr>
        </p:nvSpPr>
        <p:spPr>
          <a:xfrm>
            <a:off x="2133600" y="3810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6399473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a:xfrm>
            <a:off x="457200" y="6492876"/>
            <a:ext cx="2133600" cy="365125"/>
          </a:xfrm>
        </p:spPr>
        <p:txBody>
          <a:bodyPr/>
          <a:lstStyle/>
          <a:p>
            <a:fld id="{2009620A-868C-4F51-95DA-72EFCEFE53EC}" type="datetime1">
              <a:rPr lang="en-US" smtClean="0">
                <a:solidFill>
                  <a:srgbClr val="000000">
                    <a:tint val="75000"/>
                  </a:srgbClr>
                </a:solidFill>
              </a:rPr>
              <a:pPr/>
              <a:t>11/16/2013</a:t>
            </a:fld>
            <a:endParaRPr lang="en-US">
              <a:solidFill>
                <a:srgbClr val="000000">
                  <a:tint val="75000"/>
                </a:srgbClr>
              </a:solidFill>
            </a:endParaRPr>
          </a:p>
        </p:txBody>
      </p:sp>
      <p:sp>
        <p:nvSpPr>
          <p:cNvPr id="5" name="Footer Placeholder 4"/>
          <p:cNvSpPr>
            <a:spLocks noGrp="1"/>
          </p:cNvSpPr>
          <p:nvPr>
            <p:ph type="ftr" sz="quarter" idx="11"/>
          </p:nvPr>
        </p:nvSpPr>
        <p:spPr>
          <a:xfrm>
            <a:off x="3124200" y="6492876"/>
            <a:ext cx="2895600" cy="365125"/>
          </a:xfr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a:xfrm>
            <a:off x="6553200" y="6492876"/>
            <a:ext cx="2133600" cy="365125"/>
          </a:xfrm>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
        <p:nvSpPr>
          <p:cNvPr id="2" name="Title 1"/>
          <p:cNvSpPr>
            <a:spLocks noGrp="1"/>
          </p:cNvSpPr>
          <p:nvPr>
            <p:ph type="ctrTitle" hasCustomPrompt="1"/>
          </p:nvPr>
        </p:nvSpPr>
        <p:spPr>
          <a:xfrm>
            <a:off x="4114800" y="2590801"/>
            <a:ext cx="7772400" cy="1470025"/>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4114800" y="4038600"/>
            <a:ext cx="6400800" cy="762000"/>
          </a:xfrm>
          <a:ln>
            <a:noFill/>
          </a:ln>
        </p:spPr>
        <p:txBody>
          <a:bodyPr>
            <a:normAutofit/>
          </a:bodyPr>
          <a:lstStyle>
            <a:lvl1pPr marL="0" indent="0" algn="l">
              <a:buNone/>
              <a:defRPr sz="2400">
                <a:ln w="3175">
                  <a:noFill/>
                </a:ln>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uzzle_light_bulb_200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4572000"/>
          </a:xfrm>
          <a:prstGeom prst="rect">
            <a:avLst/>
          </a:prstGeom>
        </p:spPr>
      </p:pic>
    </p:spTree>
    <p:extLst>
      <p:ext uri="{BB962C8B-B14F-4D97-AF65-F5344CB8AC3E}">
        <p14:creationId xmlns:p14="http://schemas.microsoft.com/office/powerpoint/2010/main" val="30997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101771258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gradFill>
          <a:gsLst>
            <a:gs pos="0">
              <a:schemeClr val="tx1">
                <a:lumMod val="65000"/>
                <a:lumOff val="35000"/>
              </a:schemeClr>
            </a:gs>
            <a:gs pos="50000">
              <a:schemeClr val="tx1">
                <a:lumMod val="50000"/>
                <a:lumOff val="50000"/>
              </a:schemeClr>
            </a:gs>
            <a:gs pos="100000">
              <a:schemeClr val="tx1">
                <a:lumMod val="50000"/>
                <a:lumOff val="50000"/>
              </a:schemeClr>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152400"/>
            <a:ext cx="5791200" cy="944563"/>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90800" y="1096963"/>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srgbClr val="000000">
                    <a:tint val="75000"/>
                  </a:srgbClr>
                </a:solidFill>
              </a:rPr>
              <a:pPr/>
              <a:t>11/16/2013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pic>
        <p:nvPicPr>
          <p:cNvPr id="9" name="puzzle_light_bulb_slide_200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2628"/>
            <a:ext cx="2286000" cy="6858000"/>
          </a:xfrm>
          <a:prstGeom prst="rect">
            <a:avLst/>
          </a:prstGeom>
        </p:spPr>
      </p:pic>
    </p:spTree>
    <p:extLst>
      <p:ext uri="{BB962C8B-B14F-4D97-AF65-F5344CB8AC3E}">
        <p14:creationId xmlns:p14="http://schemas.microsoft.com/office/powerpoint/2010/main" val="145449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2438400" y="1371600"/>
            <a:ext cx="5791200" cy="944563"/>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438400" y="2316163"/>
            <a:ext cx="8534400" cy="4389437"/>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solidFill>
                  <a:srgbClr val="000000">
                    <a:tint val="75000"/>
                  </a:srgbClr>
                </a:solidFill>
              </a:rPr>
              <a:pPr/>
              <a:t>11/16/2013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977736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9" y="2447925"/>
            <a:ext cx="6284913" cy="1362075"/>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478089" y="947739"/>
            <a:ext cx="6284913" cy="1500187"/>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srgbClr val="000000">
                    <a:tint val="75000"/>
                  </a:srgbClr>
                </a:solidFill>
              </a:rPr>
              <a:pPr/>
              <a:t>11/16/2013</a:t>
            </a:fld>
            <a:endParaRPr lang="en-US">
              <a:solidFill>
                <a:srgbClr val="000000">
                  <a:tint val="75000"/>
                </a:srgbClr>
              </a:solidFill>
            </a:endParaRPr>
          </a:p>
        </p:txBody>
      </p:sp>
      <p:sp>
        <p:nvSpPr>
          <p:cNvPr id="5" name="Footer Placeholder 4"/>
          <p:cNvSpPr>
            <a:spLocks noGrp="1"/>
          </p:cNvSpPr>
          <p:nvPr>
            <p:ph type="ftr" sz="quarter" idx="11"/>
          </p:nvPr>
        </p:nvSpPr>
        <p:spPr>
          <a:xfrm>
            <a:off x="3124200" y="6400800"/>
            <a:ext cx="2895600" cy="365125"/>
          </a:xfrm>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451301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944563"/>
          </a:xfrm>
          <a:noFill/>
        </p:spPr>
        <p:txBody>
          <a:bodyPr vert="horz" lIns="91440" tIns="45720" rIns="91440" bIns="45720" rtlCol="0" anchor="ctr">
            <a:normAutofit/>
          </a:bodyPr>
          <a:lstStyle>
            <a:lvl1pPr>
              <a:defRPr lang="en-US">
                <a:ln>
                  <a:solidFill>
                    <a:schemeClr val="accent1">
                      <a:lumMod val="50000"/>
                    </a:schemeClr>
                  </a:solidFill>
                </a:ln>
                <a:solidFill>
                  <a:schemeClr val="accent2">
                    <a:lumMod val="60000"/>
                    <a:lumOff val="40000"/>
                  </a:schemeClr>
                </a:solidFill>
              </a:defRPr>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2743200" y="1224311"/>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1"/>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solidFill>
                  <a:srgbClr val="000000">
                    <a:tint val="75000"/>
                  </a:srgbClr>
                </a:solidFill>
              </a:rPr>
              <a:pPr/>
              <a:t>11/16/2013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pic>
        <p:nvPicPr>
          <p:cNvPr id="8" name="light bulb"/>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4011930" cy="6858000"/>
          </a:xfrm>
          <a:prstGeom prst="rect">
            <a:avLst/>
          </a:prstGeom>
        </p:spPr>
      </p:pic>
    </p:spTree>
    <p:extLst>
      <p:ext uri="{BB962C8B-B14F-4D97-AF65-F5344CB8AC3E}">
        <p14:creationId xmlns:p14="http://schemas.microsoft.com/office/powerpoint/2010/main" val="151733918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371600"/>
            <a:ext cx="3200400" cy="639763"/>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1905000" y="152400"/>
            <a:ext cx="6477000" cy="944563"/>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2438400" y="21447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943600" y="1371600"/>
            <a:ext cx="3200400" cy="639763"/>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943600" y="2144712"/>
            <a:ext cx="3200400" cy="3951288"/>
          </a:xfrm>
        </p:spPr>
        <p:txBody>
          <a:bodyPr/>
          <a:lstStyle>
            <a:lvl1pPr>
              <a:defRPr sz="2400">
                <a:solidFill>
                  <a:schemeClr val="tx1">
                    <a:lumMod val="95000"/>
                    <a:lumOff val="5000"/>
                  </a:schemeClr>
                </a:solidFill>
              </a:defRPr>
            </a:lvl1pPr>
            <a:lvl2pPr>
              <a:defRPr sz="2000">
                <a:solidFill>
                  <a:schemeClr val="tx1">
                    <a:lumMod val="95000"/>
                    <a:lumOff val="5000"/>
                  </a:schemeClr>
                </a:solidFill>
              </a:defRPr>
            </a:lvl2pPr>
            <a:lvl3pPr>
              <a:defRPr sz="18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solidFill>
                  <a:srgbClr val="000000">
                    <a:tint val="75000"/>
                  </a:srgbClr>
                </a:solidFill>
              </a:rPr>
              <a:pPr/>
              <a:t>11/16/2013</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719701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477000" cy="944563"/>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srgbClr val="000000">
                    <a:tint val="75000"/>
                  </a:srgbClr>
                </a:solidFill>
              </a:rPr>
              <a:pPr/>
              <a:t>11/16/2013</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38018186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srgbClr val="000000">
                    <a:tint val="75000"/>
                  </a:srgbClr>
                </a:solidFill>
              </a:rPr>
              <a:pPr/>
              <a:t>11/16/2013</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8077358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9143999" cy="6858000"/>
          </a:xfrm>
          <a:prstGeom prst="rect">
            <a:avLst/>
          </a:prstGeom>
        </p:spPr>
      </p:pic>
      <p:sp>
        <p:nvSpPr>
          <p:cNvPr id="2" name="Title 1"/>
          <p:cNvSpPr>
            <a:spLocks noGrp="1"/>
          </p:cNvSpPr>
          <p:nvPr>
            <p:ph type="title"/>
          </p:nvPr>
        </p:nvSpPr>
        <p:spPr>
          <a:xfrm>
            <a:off x="6400800" y="76202"/>
            <a:ext cx="2438400" cy="992167"/>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2" y="381001"/>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00800" y="1238251"/>
            <a:ext cx="2438400" cy="4005263"/>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solidFill>
                  <a:srgbClr val="000000">
                    <a:tint val="75000"/>
                  </a:srgbClr>
                </a:solidFill>
              </a:rPr>
              <a:pPr/>
              <a:t>11/16/2013</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6858000" y="3581400"/>
            <a:ext cx="2171104" cy="3581400"/>
          </a:xfrm>
          <a:prstGeom prst="rect">
            <a:avLst/>
          </a:prstGeom>
        </p:spPr>
      </p:pic>
    </p:spTree>
    <p:extLst>
      <p:ext uri="{BB962C8B-B14F-4D97-AF65-F5344CB8AC3E}">
        <p14:creationId xmlns:p14="http://schemas.microsoft.com/office/powerpoint/2010/main" val="126003772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4495800"/>
            <a:ext cx="5486400" cy="566739"/>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48000" y="533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971800" y="5062538"/>
            <a:ext cx="5486400" cy="804863"/>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srgbClr val="000000">
                    <a:tint val="75000"/>
                  </a:srgbClr>
                </a:solidFill>
              </a:rPr>
              <a:pPr/>
              <a:t>11/16/2013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8701970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00000">
                    <a:tint val="75000"/>
                  </a:srgbClr>
                </a:solidFill>
              </a:rPr>
              <a:pPr/>
              <a:t>‹#›</a:t>
            </a:fld>
            <a:endParaRPr lang="en-US" dirty="0">
              <a:solidFill>
                <a:srgbClr val="000000">
                  <a:tint val="75000"/>
                </a:srgbClr>
              </a:solidFill>
            </a:endParaRPr>
          </a:p>
        </p:txBody>
      </p:sp>
      <p:sp>
        <p:nvSpPr>
          <p:cNvPr id="9" name="Text Placeholder 8"/>
          <p:cNvSpPr>
            <a:spLocks noGrp="1"/>
          </p:cNvSpPr>
          <p:nvPr>
            <p:ph type="body" sz="quarter" idx="15"/>
          </p:nvPr>
        </p:nvSpPr>
        <p:spPr>
          <a:xfrm>
            <a:off x="3657600" y="33528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2" name="Text Placeholder 8"/>
          <p:cNvSpPr>
            <a:spLocks noGrp="1"/>
          </p:cNvSpPr>
          <p:nvPr>
            <p:ph type="body" sz="quarter" idx="16"/>
          </p:nvPr>
        </p:nvSpPr>
        <p:spPr>
          <a:xfrm>
            <a:off x="3352800" y="15240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4" name="Text Placeholder 8"/>
          <p:cNvSpPr>
            <a:spLocks noGrp="1"/>
          </p:cNvSpPr>
          <p:nvPr>
            <p:ph type="body" sz="quarter" idx="17"/>
          </p:nvPr>
        </p:nvSpPr>
        <p:spPr>
          <a:xfrm>
            <a:off x="3505200" y="24384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5" name="Text Placeholder 8"/>
          <p:cNvSpPr>
            <a:spLocks noGrp="1"/>
          </p:cNvSpPr>
          <p:nvPr>
            <p:ph type="body" sz="quarter" idx="18"/>
          </p:nvPr>
        </p:nvSpPr>
        <p:spPr>
          <a:xfrm>
            <a:off x="3810000" y="4267200"/>
            <a:ext cx="5486400" cy="838200"/>
          </a:xfrm>
        </p:spPr>
        <p:txBody>
          <a:bodyPr>
            <a:normAutofit/>
          </a:bodyPr>
          <a:lstStyle>
            <a:lvl1pPr marL="57150" indent="0">
              <a:buFontTx/>
              <a:buNone/>
              <a:defRPr sz="1800" baseline="0">
                <a:solidFill>
                  <a:schemeClr val="tx1">
                    <a:lumMod val="95000"/>
                    <a:lumOff val="5000"/>
                  </a:schemeClr>
                </a:solidFill>
              </a:defRPr>
            </a:lvl1pPr>
          </a:lstStyle>
          <a:p>
            <a:pPr lvl="0"/>
            <a:r>
              <a:rPr lang="en-US" dirty="0" smtClean="0"/>
              <a:t>Click to edit Master text styles</a:t>
            </a:r>
          </a:p>
        </p:txBody>
      </p:sp>
      <p:sp>
        <p:nvSpPr>
          <p:cNvPr id="13" name="Text Placeholder 10"/>
          <p:cNvSpPr>
            <a:spLocks noGrp="1"/>
          </p:cNvSpPr>
          <p:nvPr>
            <p:ph type="body" sz="quarter" idx="13"/>
          </p:nvPr>
        </p:nvSpPr>
        <p:spPr>
          <a:xfrm>
            <a:off x="2514600" y="762000"/>
            <a:ext cx="5486400" cy="4572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smtClean="0"/>
              <a:t>Click to edit Master text styles</a:t>
            </a:r>
          </a:p>
        </p:txBody>
      </p:sp>
      <p:sp>
        <p:nvSpPr>
          <p:cNvPr id="11" name="Title 1"/>
          <p:cNvSpPr>
            <a:spLocks noGrp="1"/>
          </p:cNvSpPr>
          <p:nvPr>
            <p:ph type="title"/>
          </p:nvPr>
        </p:nvSpPr>
        <p:spPr>
          <a:xfrm>
            <a:off x="1600200" y="-30163"/>
            <a:ext cx="6477000" cy="944563"/>
          </a:xfrm>
        </p:spPr>
        <p:txBody>
          <a:bodyPr/>
          <a:lstStyle>
            <a:lvl1pPr algn="l">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8713476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t>11/16/2013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602469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00000">
                    <a:tint val="75000"/>
                  </a:srgbClr>
                </a:solidFill>
              </a:rPr>
              <a:pPr/>
              <a:t>‹#›</a:t>
            </a:fld>
            <a:endParaRPr lang="en-US" dirty="0">
              <a:solidFill>
                <a:srgbClr val="000000">
                  <a:tint val="75000"/>
                </a:srgbClr>
              </a:solidFill>
            </a:endParaRPr>
          </a:p>
        </p:txBody>
      </p:sp>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1"/>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1"/>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65165767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solidFill>
                <a:srgbClr val="FFFFFF">
                  <a:lumMod val="95000"/>
                </a:srgbClr>
              </a:solidFill>
            </a:endParaRPr>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solidFill>
                  <a:srgbClr val="FFFFFF">
                    <a:lumMod val="95000"/>
                  </a:srgbClr>
                </a:solidFill>
              </a:rPr>
              <a:pPr/>
              <a:t>‹#›</a:t>
            </a:fld>
            <a:endParaRPr lang="en-US" dirty="0">
              <a:solidFill>
                <a:srgbClr val="FFFFFF">
                  <a:lumMod val="95000"/>
                </a:srgbClr>
              </a:solidFill>
            </a:endParaRPr>
          </a:p>
        </p:txBody>
      </p:sp>
      <p:sp>
        <p:nvSpPr>
          <p:cNvPr id="6" name="Content Placeholder 3"/>
          <p:cNvSpPr>
            <a:spLocks noGrp="1"/>
          </p:cNvSpPr>
          <p:nvPr>
            <p:ph sz="half" idx="2"/>
          </p:nvPr>
        </p:nvSpPr>
        <p:spPr>
          <a:xfrm>
            <a:off x="914400" y="1747837"/>
            <a:ext cx="5105400" cy="2366963"/>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9" name="Content Placeholder 2"/>
          <p:cNvSpPr>
            <a:spLocks noGrp="1"/>
          </p:cNvSpPr>
          <p:nvPr>
            <p:ph sz="half" idx="14"/>
          </p:nvPr>
        </p:nvSpPr>
        <p:spPr>
          <a:xfrm>
            <a:off x="5638800" y="1447801"/>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endParaRPr lang="en-US" dirty="0"/>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smtClean="0"/>
              <a:t>Click to edit Master text styles</a:t>
            </a:r>
          </a:p>
          <a:p>
            <a:pPr marL="0" lvl="0" indent="0" algn="l" defTabSz="914400" rtl="0" eaLnBrk="1" latinLnBrk="0" hangingPunct="1">
              <a:spcBef>
                <a:spcPct val="20000"/>
              </a:spcBef>
              <a:buFontTx/>
              <a:buNone/>
            </a:pPr>
            <a:r>
              <a:rPr lang="en-US" dirty="0" smtClean="0"/>
              <a:t>Level 2</a:t>
            </a:r>
          </a:p>
          <a:p>
            <a:pPr marL="0" lvl="0" indent="0" algn="l" defTabSz="914400" rtl="0" eaLnBrk="1" latinLnBrk="0" hangingPunct="1">
              <a:spcBef>
                <a:spcPct val="20000"/>
              </a:spcBef>
              <a:buFontTx/>
              <a:buNone/>
            </a:pPr>
            <a:r>
              <a:rPr lang="en-US" dirty="0" smtClean="0"/>
              <a:t>Level 3</a:t>
            </a:r>
          </a:p>
          <a:p>
            <a:pPr marL="0" lvl="0" indent="0" algn="l" defTabSz="914400" rtl="0" eaLnBrk="1" latinLnBrk="0" hangingPunct="1">
              <a:spcBef>
                <a:spcPct val="20000"/>
              </a:spcBef>
              <a:buFontTx/>
              <a:buNone/>
            </a:pPr>
            <a:r>
              <a:rPr lang="en-US" dirty="0" smtClean="0"/>
              <a:t>Level 4</a:t>
            </a:r>
          </a:p>
          <a:p>
            <a:pPr marL="0" lvl="0" indent="0" algn="l" defTabSz="914400" rtl="0" eaLnBrk="1" latinLnBrk="0" hangingPunct="1">
              <a:spcBef>
                <a:spcPct val="20000"/>
              </a:spcBef>
              <a:buFontTx/>
              <a:buNone/>
            </a:pPr>
            <a:r>
              <a:rPr lang="en-US" dirty="0" smtClean="0"/>
              <a:t>Level 5</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1905000" y="762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5096164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srgbClr val="000000">
                    <a:tint val="75000"/>
                  </a:srgbClr>
                </a:solidFill>
              </a:rPr>
              <a:pPr/>
              <a:t>‹#›</a:t>
            </a:fld>
            <a:endParaRPr lang="en-US" dirty="0">
              <a:solidFill>
                <a:srgbClr val="000000">
                  <a:tint val="75000"/>
                </a:srgbClr>
              </a:solidFill>
            </a:endParaRPr>
          </a:p>
        </p:txBody>
      </p:sp>
      <p:sp>
        <p:nvSpPr>
          <p:cNvPr id="13" name="Footer Placeholder 12"/>
          <p:cNvSpPr>
            <a:spLocks noGrp="1"/>
          </p:cNvSpPr>
          <p:nvPr>
            <p:ph type="ftr" sz="quarter" idx="15"/>
          </p:nvPr>
        </p:nvSpPr>
        <p:spPr/>
        <p:txBody>
          <a:bodyPr/>
          <a:lstStyle/>
          <a:p>
            <a:endParaRPr lang="en-US" dirty="0">
              <a:solidFill>
                <a:srgbClr val="000000">
                  <a:tint val="75000"/>
                </a:srgbClr>
              </a:solidFill>
            </a:endParaRPr>
          </a:p>
        </p:txBody>
      </p:sp>
      <p:sp>
        <p:nvSpPr>
          <p:cNvPr id="6" name="Title 1"/>
          <p:cNvSpPr>
            <a:spLocks noGrp="1"/>
          </p:cNvSpPr>
          <p:nvPr>
            <p:ph type="title"/>
          </p:nvPr>
        </p:nvSpPr>
        <p:spPr>
          <a:xfrm>
            <a:off x="2133600" y="381000"/>
            <a:ext cx="6477000" cy="944563"/>
          </a:xfrm>
        </p:spPr>
        <p:txBody>
          <a:bodyPr/>
          <a:lstStyle>
            <a:lvl1pPr>
              <a:defRPr>
                <a:ln>
                  <a:solidFill>
                    <a:schemeClr val="accent1">
                      <a:lumMod val="50000"/>
                    </a:schemeClr>
                  </a:solidFill>
                </a:ln>
                <a:solidFill>
                  <a:schemeClr val="accent2">
                    <a:lumMod val="60000"/>
                    <a:lumOff val="4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3567828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1" name="lg_box"/>
          <p:cNvSpPr/>
          <p:nvPr userDrawn="1"/>
        </p:nvSpPr>
        <p:spPr>
          <a:xfrm rot="10800000">
            <a:off x="-2" y="5286375"/>
            <a:ext cx="9143999" cy="1066810"/>
          </a:xfrm>
          <a:prstGeom prst="rect">
            <a:avLst/>
          </a:prstGeom>
          <a:solidFill>
            <a:schemeClr val="accent4"/>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a:solidFill>
                <a:prstClr val="white"/>
              </a:solidFill>
            </a:endParaRPr>
          </a:p>
        </p:txBody>
      </p:sp>
      <p:sp>
        <p:nvSpPr>
          <p:cNvPr id="3" name="Subtitle 2"/>
          <p:cNvSpPr>
            <a:spLocks noGrp="1"/>
          </p:cNvSpPr>
          <p:nvPr>
            <p:ph type="subTitle" idx="1"/>
          </p:nvPr>
        </p:nvSpPr>
        <p:spPr>
          <a:xfrm>
            <a:off x="1295400" y="5715000"/>
            <a:ext cx="6096000" cy="609600"/>
          </a:xfrm>
        </p:spPr>
        <p:txBody>
          <a:bodyPr>
            <a:normAutofit/>
          </a:bodyPr>
          <a:lstStyle>
            <a:lvl1pPr marL="0" indent="0" algn="ctr">
              <a:buNone/>
              <a:defRPr sz="2400">
                <a:solidFill>
                  <a:schemeClr val="bg1">
                    <a:lumMod val="85000"/>
                  </a:schemeClr>
                </a:solidFill>
              </a:defRPr>
            </a:lvl1pPr>
            <a:lvl2pPr marL="457130" indent="0" algn="ctr">
              <a:buNone/>
              <a:defRPr>
                <a:solidFill>
                  <a:schemeClr val="tx1">
                    <a:tint val="75000"/>
                  </a:schemeClr>
                </a:solidFill>
              </a:defRPr>
            </a:lvl2pPr>
            <a:lvl3pPr marL="914262" indent="0" algn="ctr">
              <a:buNone/>
              <a:defRPr>
                <a:solidFill>
                  <a:schemeClr val="tx1">
                    <a:tint val="75000"/>
                  </a:schemeClr>
                </a:solidFill>
              </a:defRPr>
            </a:lvl3pPr>
            <a:lvl4pPr marL="1371392" indent="0" algn="ctr">
              <a:buNone/>
              <a:defRPr>
                <a:solidFill>
                  <a:schemeClr val="tx1">
                    <a:tint val="75000"/>
                  </a:schemeClr>
                </a:solidFill>
              </a:defRPr>
            </a:lvl4pPr>
            <a:lvl5pPr marL="1828523" indent="0" algn="ctr">
              <a:buNone/>
              <a:defRPr>
                <a:solidFill>
                  <a:schemeClr val="tx1">
                    <a:tint val="75000"/>
                  </a:schemeClr>
                </a:solidFill>
              </a:defRPr>
            </a:lvl5pPr>
            <a:lvl6pPr marL="2285654" indent="0" algn="ctr">
              <a:buNone/>
              <a:defRPr>
                <a:solidFill>
                  <a:schemeClr val="tx1">
                    <a:tint val="75000"/>
                  </a:schemeClr>
                </a:solidFill>
              </a:defRPr>
            </a:lvl6pPr>
            <a:lvl7pPr marL="2742784" indent="0" algn="ctr">
              <a:buNone/>
              <a:defRPr>
                <a:solidFill>
                  <a:schemeClr val="tx1">
                    <a:tint val="75000"/>
                  </a:schemeClr>
                </a:solidFill>
              </a:defRPr>
            </a:lvl7pPr>
            <a:lvl8pPr marL="3199915" indent="0" algn="ctr">
              <a:buNone/>
              <a:defRPr>
                <a:solidFill>
                  <a:schemeClr val="tx1">
                    <a:tint val="75000"/>
                  </a:schemeClr>
                </a:solidFill>
              </a:defRPr>
            </a:lvl8pPr>
            <a:lvl9pPr marL="3657046"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533400" y="5248264"/>
            <a:ext cx="8458200" cy="677151"/>
          </a:xfrm>
        </p:spPr>
        <p:txBody>
          <a:bodyPr anchor="b">
            <a:noAutofit/>
          </a:bodyPr>
          <a:lstStyle>
            <a:lvl1pPr algn="ctr">
              <a:defRPr sz="4000"/>
            </a:lvl1pPr>
          </a:lstStyle>
          <a:p>
            <a:r>
              <a:rPr lang="en-US" dirty="0" smtClean="0"/>
              <a:t>Click to edit Master title style</a:t>
            </a:r>
            <a:endParaRPr lang="en-US" dirty="0"/>
          </a:p>
        </p:txBody>
      </p:sp>
      <p:sp>
        <p:nvSpPr>
          <p:cNvPr id="6" name="lg_box"/>
          <p:cNvSpPr/>
          <p:nvPr userDrawn="1"/>
        </p:nvSpPr>
        <p:spPr>
          <a:xfrm rot="10800000">
            <a:off x="-1" y="5103493"/>
            <a:ext cx="9143994" cy="182880"/>
          </a:xfrm>
          <a:prstGeom prst="rect">
            <a:avLst/>
          </a:prstGeom>
          <a:solidFill>
            <a:schemeClr val="accent5">
              <a:lumMod val="75000"/>
            </a:schemeClr>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a:solidFill>
                <a:prstClr val="white"/>
              </a:solidFill>
            </a:endParaRPr>
          </a:p>
        </p:txBody>
      </p:sp>
      <p:pic>
        <p:nvPicPr>
          <p:cNvPr id="7" name="point_a_to_b.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print"/>
          <a:stretch>
            <a:fillRect/>
          </a:stretch>
        </p:blipFill>
        <p:spPr>
          <a:xfrm>
            <a:off x="0" y="-38100"/>
            <a:ext cx="9144000" cy="5143500"/>
          </a:xfrm>
          <a:prstGeom prst="rect">
            <a:avLst/>
          </a:prstGeom>
        </p:spPr>
      </p:pic>
    </p:spTree>
    <p:extLst>
      <p:ext uri="{BB962C8B-B14F-4D97-AF65-F5344CB8AC3E}">
        <p14:creationId xmlns:p14="http://schemas.microsoft.com/office/powerpoint/2010/main" val="2955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159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09800" y="990601"/>
            <a:ext cx="63246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904145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Alternate 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159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09800" y="990601"/>
            <a:ext cx="6324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51418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_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10098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lements - Clip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1"/>
            <a:ext cx="6858000" cy="715962"/>
          </a:xfrm>
        </p:spPr>
        <p:txBody>
          <a:bodyPr>
            <a:normAutofit/>
          </a:bodyPr>
          <a:lstStyle>
            <a:lvl1pPr algn="ctr">
              <a:defRPr sz="3600">
                <a:solidFill>
                  <a:schemeClr val="bg1">
                    <a:lumMod val="6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421684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a:gsLst>
            <a:gs pos="69000">
              <a:srgbClr val="50575F">
                <a:lumMod val="77000"/>
                <a:lumOff val="23000"/>
              </a:srgbClr>
            </a:gs>
            <a:gs pos="0">
              <a:schemeClr val="accent4"/>
            </a:gs>
            <a:gs pos="100000">
              <a:schemeClr val="accent4"/>
            </a:gs>
          </a:gsLst>
          <a:lin ang="16200000" scaled="0"/>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381000"/>
            <a:ext cx="5486400" cy="4114800"/>
          </a:xfrm>
        </p:spPr>
        <p:txBody>
          <a:bodyPr/>
          <a:lstStyle>
            <a:lvl1pPr marL="0" indent="0">
              <a:buNone/>
              <a:defRPr sz="3200"/>
            </a:lvl1pPr>
            <a:lvl2pPr marL="457130" indent="0">
              <a:buNone/>
              <a:defRPr sz="2800"/>
            </a:lvl2pPr>
            <a:lvl3pPr marL="914262" indent="0">
              <a:buNone/>
              <a:defRPr sz="2400"/>
            </a:lvl3pPr>
            <a:lvl4pPr marL="1371392" indent="0">
              <a:buNone/>
              <a:defRPr sz="2000"/>
            </a:lvl4pPr>
            <a:lvl5pPr marL="1828523" indent="0">
              <a:buNone/>
              <a:defRPr sz="2000"/>
            </a:lvl5pPr>
            <a:lvl6pPr marL="2285654" indent="0">
              <a:buNone/>
              <a:defRPr sz="2000"/>
            </a:lvl6pPr>
            <a:lvl7pPr marL="2742784" indent="0">
              <a:buNone/>
              <a:defRPr sz="2000"/>
            </a:lvl7pPr>
            <a:lvl8pPr marL="3199915" indent="0">
              <a:buNone/>
              <a:defRPr sz="2000"/>
            </a:lvl8pPr>
            <a:lvl9pPr marL="3657046" indent="0">
              <a:buNone/>
              <a:defRPr sz="2000"/>
            </a:lvl9pPr>
          </a:lstStyle>
          <a:p>
            <a:endParaRPr lang="en-US"/>
          </a:p>
        </p:txBody>
      </p:sp>
      <p:sp>
        <p:nvSpPr>
          <p:cNvPr id="4" name="Text Placeholder 3"/>
          <p:cNvSpPr>
            <a:spLocks noGrp="1"/>
          </p:cNvSpPr>
          <p:nvPr>
            <p:ph type="body" sz="half" idx="2"/>
          </p:nvPr>
        </p:nvSpPr>
        <p:spPr>
          <a:xfrm>
            <a:off x="1828800" y="5443538"/>
            <a:ext cx="5486400" cy="804862"/>
          </a:xfrm>
        </p:spPr>
        <p:txBody>
          <a:bodyPr/>
          <a:lstStyle>
            <a:lvl1pPr marL="0" indent="0" algn="ctr">
              <a:buNone/>
              <a:defRPr sz="1400"/>
            </a:lvl1pPr>
            <a:lvl2pPr marL="457130" indent="0">
              <a:buNone/>
              <a:defRPr sz="1200"/>
            </a:lvl2pPr>
            <a:lvl3pPr marL="914262" indent="0">
              <a:buNone/>
              <a:defRPr sz="1000"/>
            </a:lvl3pPr>
            <a:lvl4pPr marL="1371392" indent="0">
              <a:buNone/>
              <a:defRPr sz="900"/>
            </a:lvl4pPr>
            <a:lvl5pPr marL="1828523" indent="0">
              <a:buNone/>
              <a:defRPr sz="900"/>
            </a:lvl5pPr>
            <a:lvl6pPr marL="2285654" indent="0">
              <a:buNone/>
              <a:defRPr sz="900"/>
            </a:lvl6pPr>
            <a:lvl7pPr marL="2742784" indent="0">
              <a:buNone/>
              <a:defRPr sz="900"/>
            </a:lvl7pPr>
            <a:lvl8pPr marL="3199915" indent="0">
              <a:buNone/>
              <a:defRPr sz="900"/>
            </a:lvl8pPr>
            <a:lvl9pPr marL="3657046" indent="0">
              <a:buNone/>
              <a:defRPr sz="900"/>
            </a:lvl9pPr>
          </a:lstStyle>
          <a:p>
            <a:pPr lvl="0"/>
            <a:r>
              <a:rPr lang="en-US" dirty="0" smtClean="0"/>
              <a:t>Click to edit Master text styles</a:t>
            </a:r>
          </a:p>
        </p:txBody>
      </p:sp>
      <p:sp>
        <p:nvSpPr>
          <p:cNvPr id="2" name="Title 1"/>
          <p:cNvSpPr>
            <a:spLocks noGrp="1"/>
          </p:cNvSpPr>
          <p:nvPr>
            <p:ph type="title"/>
          </p:nvPr>
        </p:nvSpPr>
        <p:spPr>
          <a:xfrm>
            <a:off x="1828800" y="4876800"/>
            <a:ext cx="5486400" cy="566738"/>
          </a:xfrm>
        </p:spPr>
        <p:txBody>
          <a:bodyPr anchor="b"/>
          <a:lstStyle>
            <a:lvl1pPr algn="ctr">
              <a:defRPr sz="2000" b="1"/>
            </a:lvl1pPr>
          </a:lstStyle>
          <a:p>
            <a:r>
              <a:rPr lang="en-US" dirty="0" smtClean="0"/>
              <a:t>Click to edit Master title style</a:t>
            </a:r>
            <a:endParaRPr lang="en-US" dirty="0"/>
          </a:p>
        </p:txBody>
      </p:sp>
    </p:spTree>
    <p:extLst>
      <p:ext uri="{BB962C8B-B14F-4D97-AF65-F5344CB8AC3E}">
        <p14:creationId xmlns:p14="http://schemas.microsoft.com/office/powerpoint/2010/main" val="175499917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Contact Us">
    <p:bg>
      <p:bgPr>
        <a:gradFill>
          <a:gsLst>
            <a:gs pos="70000">
              <a:srgbClr val="50575F">
                <a:lumMod val="77000"/>
                <a:lumOff val="23000"/>
              </a:srgbClr>
            </a:gs>
            <a:gs pos="0">
              <a:schemeClr val="accent4"/>
            </a:gs>
            <a:gs pos="100000">
              <a:schemeClr val="accent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1"/>
            <a:ext cx="6324600" cy="715962"/>
          </a:xfrm>
        </p:spPr>
        <p:txBody>
          <a:bodyPr>
            <a:noAutofit/>
          </a:bodyPr>
          <a:lstStyle>
            <a:lvl1pPr algn="ct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1295400" y="1066800"/>
            <a:ext cx="4076700" cy="529971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638800" y="1447800"/>
            <a:ext cx="3276600" cy="39624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59512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t>11/16/2013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203885407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447800"/>
            <a:ext cx="33528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C:\Documents and Settings\PresPRO\Desktop\June 2007 temps\PPP_XBUSI_TLE_TECHNO_TILES.pn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ctrTitle"/>
          </p:nvPr>
        </p:nvSpPr>
        <p:spPr>
          <a:xfrm>
            <a:off x="228600" y="209553"/>
            <a:ext cx="8686800" cy="1162048"/>
          </a:xfrm>
        </p:spPr>
        <p:txBody>
          <a:bodyPr/>
          <a:lstStyle/>
          <a:p>
            <a:r>
              <a:rPr lang="en-US" smtClean="0"/>
              <a:t>Click to edit Master title style</a:t>
            </a:r>
            <a:endParaRPr lang="en-US"/>
          </a:p>
        </p:txBody>
      </p:sp>
      <p:sp>
        <p:nvSpPr>
          <p:cNvPr id="3" name="Subtitle 2"/>
          <p:cNvSpPr>
            <a:spLocks noGrp="1"/>
          </p:cNvSpPr>
          <p:nvPr>
            <p:ph type="subTitle" idx="1"/>
          </p:nvPr>
        </p:nvSpPr>
        <p:spPr>
          <a:xfrm>
            <a:off x="228600" y="1905000"/>
            <a:ext cx="2438400" cy="4572000"/>
          </a:xfrm>
        </p:spPr>
        <p:txBody>
          <a:bodyPr anchor="ctr" anchorCtr="0"/>
          <a:lstStyle>
            <a:lvl1pPr marL="0" indent="0" algn="ctr">
              <a:buNone/>
              <a:defRPr b="1">
                <a:solidFill>
                  <a:schemeClr val="bg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422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C:\Documents and Settings\PresPRO\Desktop\June 2007 temps\PPP_XBUSI_TXT_TECHNO_TILES2.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308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C:\Documents and Settings\PresPRO\Desktop\June 2007 temps\PPP_XBUSI_TXT_TECHNO_TILES.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184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2" descr="C:\Documents and Settings\PresPRO\Desktop\June 2007 temps\PPP_XBUSI_TXT_TECHNO_TILES3.pn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530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3" descr="C:\Documents and Settings\PresPRO\Desktop\June 2007 temps\PPP_XBUSI_TXT_TECHNO_TILES4.png"/>
          <p:cNvPicPr>
            <a:picLocks noChangeAspect="1" noChangeArrowheads="1"/>
          </p:cNvPicPr>
          <p:nvPr userDrawn="1"/>
        </p:nvPicPr>
        <p:blipFill>
          <a:blip r:embed="rId2" cstate="print"/>
          <a:srcRect/>
          <a:stretch>
            <a:fillRect/>
          </a:stretch>
        </p:blipFill>
        <p:spPr bwMode="auto">
          <a:xfrm>
            <a:off x="0" y="1"/>
            <a:ext cx="9144000" cy="6857999"/>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0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875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6663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447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907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t>11/16/2013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428613789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005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235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649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806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4077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371600"/>
            <a:ext cx="7772400" cy="1295400"/>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20428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981201"/>
            <a:ext cx="8229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87769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5493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752601"/>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1"/>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67895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4940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4940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921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t>11/16/2013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172111396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45160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68106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066800"/>
            <a:ext cx="5111750" cy="4800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057400"/>
            <a:ext cx="3008313" cy="37903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72840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500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16418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3763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18598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066801"/>
            <a:ext cx="60198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5943600" y="6356350"/>
            <a:ext cx="2133600" cy="365125"/>
          </a:xfrm>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2754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136663724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578446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375815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99260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t>11/16/2013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40440761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63402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400528182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295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6541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99702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F3175F-842B-4593-8F83-370362DB60D5}" type="datetime1">
              <a:rPr lang="en-US" smtClean="0">
                <a:solidFill>
                  <a:prstClr val="black">
                    <a:tint val="75000"/>
                  </a:prstClr>
                </a:solidFill>
              </a:rPr>
              <a:pPr/>
              <a:t>11/16/2013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34840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AF672-41C6-4DC3-9C0D-A75DAC25C944}" type="datetime1">
              <a:rPr lang="en-US" smtClean="0">
                <a:solidFill>
                  <a:prstClr val="black">
                    <a:tint val="75000"/>
                  </a:prstClr>
                </a:solidFill>
              </a:rPr>
              <a:pPr/>
              <a:t>11/16/2013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3856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9334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0"/>
            <a:ext cx="5111750" cy="52435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06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9382033-CFC3-4047-AC3A-9F37C95B7FF8}"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01397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45335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12837"/>
            <a:ext cx="8229600" cy="9906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103437"/>
            <a:ext cx="8229600" cy="414496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B3D94-2B38-4C7A-A19A-1E46A8E6979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1709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42999"/>
            <a:ext cx="54864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9FD711-E250-4A5A-95BB-0D9793B68D8B}" type="datetime1">
              <a:rPr lang="en-US" smtClean="0"/>
              <a:t>11/16/2013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153A5-0BF9-4C9B-A954-E65996CEB90E}" type="slidenum">
              <a:rPr lang="en-US" smtClean="0"/>
              <a:pPr/>
              <a:t>‹#›</a:t>
            </a:fld>
            <a:endParaRPr lang="en-US"/>
          </a:p>
        </p:txBody>
      </p:sp>
    </p:spTree>
    <p:extLst>
      <p:ext uri="{BB962C8B-B14F-4D97-AF65-F5344CB8AC3E}">
        <p14:creationId xmlns:p14="http://schemas.microsoft.com/office/powerpoint/2010/main" val="71511306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066800"/>
            <a:ext cx="6019800" cy="5059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85D83-F553-4133-8674-A2AF883FB1F6}"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90785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smtClean="0"/>
              <a:t>Click to edit Master text styles</a:t>
            </a:r>
          </a:p>
        </p:txBody>
      </p:sp>
    </p:spTree>
    <p:extLst>
      <p:ext uri="{BB962C8B-B14F-4D97-AF65-F5344CB8AC3E}">
        <p14:creationId xmlns:p14="http://schemas.microsoft.com/office/powerpoint/2010/main" val="380976316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ulleted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86C5A8-7C9F-487A-A824-56784F882B38}" type="datetimeFigureOut">
              <a:rPr lang="en-US" smtClean="0">
                <a:solidFill>
                  <a:prstClr val="black">
                    <a:tint val="75000"/>
                  </a:prstClr>
                </a:solidFill>
                <a:latin typeface="Calibri"/>
              </a:rPr>
              <a:pPr/>
              <a:t>11/16/2013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736B5C8-DBD4-4395-A5A7-F16F67D89D6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rot="21437219">
            <a:off x="603111" y="1593836"/>
            <a:ext cx="8162295" cy="4574806"/>
          </a:xfrm>
        </p:spPr>
        <p:txBody>
          <a:bodyPr/>
          <a:lstStyle>
            <a:lvl1pPr marL="457200" indent="-457200">
              <a:buFont typeface="Arial" pitchFamily="34" charset="0"/>
              <a:buChar char="•"/>
              <a:defRPr>
                <a:solidFill>
                  <a:schemeClr val="tx1">
                    <a:lumMod val="75000"/>
                    <a:lumOff val="25000"/>
                  </a:schemeClr>
                </a:solidFill>
                <a:latin typeface="MV Boli" pitchFamily="2" charset="0"/>
                <a:cs typeface="MV Boli" pitchFamily="2" charset="0"/>
              </a:defRPr>
            </a:lvl1pPr>
            <a:lvl2pPr marL="690563" indent="-233363">
              <a:buFont typeface="Arial" pitchFamily="34" charset="0"/>
              <a:buChar char="•"/>
              <a:defRPr>
                <a:solidFill>
                  <a:schemeClr val="tx1">
                    <a:lumMod val="75000"/>
                    <a:lumOff val="25000"/>
                  </a:schemeClr>
                </a:solidFill>
                <a:latin typeface="MV Boli" pitchFamily="2" charset="0"/>
                <a:cs typeface="MV Boli" pitchFamily="2" charset="0"/>
              </a:defRPr>
            </a:lvl2pPr>
            <a:lvl3pPr marL="1147763" indent="-233363">
              <a:buFont typeface="Arial" pitchFamily="34" charset="0"/>
              <a:buChar char="•"/>
              <a:defRPr>
                <a:solidFill>
                  <a:schemeClr val="tx1">
                    <a:lumMod val="75000"/>
                    <a:lumOff val="25000"/>
                  </a:schemeClr>
                </a:solidFill>
                <a:latin typeface="MV Boli" pitchFamily="2" charset="0"/>
                <a:cs typeface="MV Boli" pitchFamily="2" charset="0"/>
              </a:defRPr>
            </a:lvl3pPr>
            <a:lvl4pPr marL="1604963" indent="-233363">
              <a:buFont typeface="Arial" pitchFamily="34" charset="0"/>
              <a:buChar char="•"/>
              <a:defRPr>
                <a:solidFill>
                  <a:schemeClr val="tx1">
                    <a:lumMod val="75000"/>
                    <a:lumOff val="25000"/>
                  </a:schemeClr>
                </a:solidFill>
                <a:latin typeface="MV Boli" pitchFamily="2" charset="0"/>
                <a:cs typeface="MV Boli" pitchFamily="2" charset="0"/>
              </a:defRPr>
            </a:lvl4pPr>
            <a:lvl5pPr marL="1604963" indent="-233363">
              <a:buFont typeface="Arial" pitchFamily="34" charset="0"/>
              <a:buChar char="•"/>
              <a:defRPr>
                <a:solidFill>
                  <a:schemeClr val="tx1">
                    <a:lumMod val="75000"/>
                    <a:lumOff val="25000"/>
                  </a:schemeClr>
                </a:solidFill>
                <a:latin typeface="MV Boli" pitchFamily="2" charset="0"/>
                <a:cs typeface="MV Boli"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382588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018289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016390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1"/>
            <a:ext cx="7772400" cy="12954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3276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31A09A3B-83B7-4BB7-AECD-263DF47B123B}"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75268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2B3EAC8-E36E-49A3-8AE7-FC2C26505CFE}"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0070C0"/>
                </a:solidFill>
              </a:defRPr>
            </a:lvl1pPr>
          </a:lstStyle>
          <a:p>
            <a:fld id="{924153A5-0BF9-4C9B-A954-E65996CEB90E}" type="slidenum">
              <a:rPr lang="en-US" smtClean="0"/>
              <a:pPr/>
              <a:t>‹#›</a:t>
            </a:fld>
            <a:endParaRPr lang="en-US" dirty="0"/>
          </a:p>
        </p:txBody>
      </p:sp>
    </p:spTree>
    <p:extLst>
      <p:ext uri="{BB962C8B-B14F-4D97-AF65-F5344CB8AC3E}">
        <p14:creationId xmlns:p14="http://schemas.microsoft.com/office/powerpoint/2010/main" val="3143942917"/>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A90E4-F6CF-476C-ADB4-89F8B031B59A}"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2677"/>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6F39919-7117-483C-B7C9-CC138B6193F5}" type="datetime1">
              <a:rPr lang="en-US" smtClean="0">
                <a:solidFill>
                  <a:prstClr val="black">
                    <a:tint val="75000"/>
                  </a:prstClr>
                </a:solidFill>
              </a:rPr>
              <a:pPr/>
              <a:t>11/16/2013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4412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335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33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7D01A-9B78-43D0-9E3C-9E445E433CD7}" type="datetime1">
              <a:rPr lang="en-US" smtClean="0">
                <a:solidFill>
                  <a:prstClr val="black">
                    <a:tint val="75000"/>
                  </a:prstClr>
                </a:solidFill>
              </a:rPr>
              <a:pPr/>
              <a:t>11/16/2013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84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2.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jpg"/><Relationship Id="rId2" Type="http://schemas.openxmlformats.org/officeDocument/2006/relationships/slideLayout" Target="../slideLayouts/slideLayout126.xml"/><Relationship Id="rId16" Type="http://schemas.openxmlformats.org/officeDocument/2006/relationships/theme" Target="../theme/theme1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image" Target="../media/image2.jpe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image" Target="../media/image1.jpg"/><Relationship Id="rId2" Type="http://schemas.openxmlformats.org/officeDocument/2006/relationships/slideLayout" Target="../slideLayouts/slideLayout141.xml"/><Relationship Id="rId16" Type="http://schemas.openxmlformats.org/officeDocument/2006/relationships/theme" Target="../theme/theme1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image" Target="../media/image1.jpg"/><Relationship Id="rId2" Type="http://schemas.openxmlformats.org/officeDocument/2006/relationships/slideLayout" Target="../slideLayouts/slideLayout156.xml"/><Relationship Id="rId16" Type="http://schemas.openxmlformats.org/officeDocument/2006/relationships/theme" Target="../theme/theme12.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4.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9.png"/><Relationship Id="rId2" Type="http://schemas.openxmlformats.org/officeDocument/2006/relationships/slideLayout" Target="../slideLayouts/slideLayout30.xml"/><Relationship Id="rId16"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4.png"/><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20.jpg"/><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jpg"/><Relationship Id="rId2" Type="http://schemas.openxmlformats.org/officeDocument/2006/relationships/slideLayout" Target="../slideLayouts/slideLayout81.xml"/><Relationship Id="rId16" Type="http://schemas.openxmlformats.org/officeDocument/2006/relationships/theme" Target="../theme/theme7.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2.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1.jpg"/><Relationship Id="rId2" Type="http://schemas.openxmlformats.org/officeDocument/2006/relationships/slideLayout" Target="../slideLayouts/slideLayout96.xml"/><Relationship Id="rId16" Type="http://schemas.openxmlformats.org/officeDocument/2006/relationships/theme" Target="../theme/theme8.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2.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image" Target="../media/image1.jpg"/><Relationship Id="rId2" Type="http://schemas.openxmlformats.org/officeDocument/2006/relationships/slideLayout" Target="../slideLayouts/slideLayout111.xml"/><Relationship Id="rId16" Type="http://schemas.openxmlformats.org/officeDocument/2006/relationships/theme" Target="../theme/theme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t>11/16/2013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pPr/>
              <a:t>‹#›</a:t>
            </a:fld>
            <a:endParaRPr lang="en-US"/>
          </a:p>
        </p:txBody>
      </p:sp>
      <p:pic>
        <p:nvPicPr>
          <p:cNvPr id="7" name="Picture 6" descr="17517_NJATC_PP_Proof4-07.jpg"/>
          <p:cNvPicPr>
            <a:picLocks noChangeAspect="1"/>
          </p:cNvPicPr>
          <p:nvPr userDrawn="1"/>
        </p:nvPicPr>
        <p:blipFill>
          <a:blip r:embed="rId18"/>
          <a:stretch>
            <a:fillRect/>
          </a:stretch>
        </p:blipFill>
        <p:spPr>
          <a:xfrm>
            <a:off x="-243840" y="-182880"/>
            <a:ext cx="9387840" cy="7040880"/>
          </a:xfrm>
          <a:prstGeom prst="rect">
            <a:avLst/>
          </a:prstGeom>
        </p:spPr>
      </p:pic>
    </p:spTree>
    <p:extLst>
      <p:ext uri="{BB962C8B-B14F-4D97-AF65-F5344CB8AC3E}">
        <p14:creationId xmlns:p14="http://schemas.microsoft.com/office/powerpoint/2010/main" val="2980814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pic>
        <p:nvPicPr>
          <p:cNvPr id="7" name="Picture 6" descr="17517_NJATC_PP_Proof4-07.jpg"/>
          <p:cNvPicPr>
            <a:picLocks noChangeAspect="1"/>
          </p:cNvPicPr>
          <p:nvPr userDrawn="1"/>
        </p:nvPicPr>
        <p:blipFill>
          <a:blip r:embed="rId18"/>
          <a:stretch>
            <a:fillRect/>
          </a:stretch>
        </p:blipFill>
        <p:spPr>
          <a:xfrm>
            <a:off x="-243840" y="-182880"/>
            <a:ext cx="9387840" cy="7040880"/>
          </a:xfrm>
          <a:prstGeom prst="rect">
            <a:avLst/>
          </a:prstGeom>
        </p:spPr>
      </p:pic>
    </p:spTree>
    <p:extLst>
      <p:ext uri="{BB962C8B-B14F-4D97-AF65-F5344CB8AC3E}">
        <p14:creationId xmlns:p14="http://schemas.microsoft.com/office/powerpoint/2010/main" val="332729358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pic>
        <p:nvPicPr>
          <p:cNvPr id="7" name="Picture 6" descr="17517_NJATC_PP_Proof4-07.jpg"/>
          <p:cNvPicPr>
            <a:picLocks noChangeAspect="1"/>
          </p:cNvPicPr>
          <p:nvPr userDrawn="1"/>
        </p:nvPicPr>
        <p:blipFill>
          <a:blip r:embed="rId18"/>
          <a:stretch>
            <a:fillRect/>
          </a:stretch>
        </p:blipFill>
        <p:spPr>
          <a:xfrm>
            <a:off x="-243840" y="-182880"/>
            <a:ext cx="9387840" cy="7040880"/>
          </a:xfrm>
          <a:prstGeom prst="rect">
            <a:avLst/>
          </a:prstGeom>
        </p:spPr>
      </p:pic>
    </p:spTree>
    <p:extLst>
      <p:ext uri="{BB962C8B-B14F-4D97-AF65-F5344CB8AC3E}">
        <p14:creationId xmlns:p14="http://schemas.microsoft.com/office/powerpoint/2010/main" val="332729358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pic>
        <p:nvPicPr>
          <p:cNvPr id="7" name="Picture 6" descr="17517_NJATC_PP_Proof4-07.jpg"/>
          <p:cNvPicPr>
            <a:picLocks noChangeAspect="1"/>
          </p:cNvPicPr>
          <p:nvPr userDrawn="1"/>
        </p:nvPicPr>
        <p:blipFill>
          <a:blip r:embed="rId18"/>
          <a:stretch>
            <a:fillRect/>
          </a:stretch>
        </p:blipFill>
        <p:spPr>
          <a:xfrm>
            <a:off x="-243840" y="-182880"/>
            <a:ext cx="9387840" cy="7040880"/>
          </a:xfrm>
          <a:prstGeom prst="rect">
            <a:avLst/>
          </a:prstGeom>
        </p:spPr>
      </p:pic>
    </p:spTree>
    <p:extLst>
      <p:ext uri="{BB962C8B-B14F-4D97-AF65-F5344CB8AC3E}">
        <p14:creationId xmlns:p14="http://schemas.microsoft.com/office/powerpoint/2010/main" val="332729358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t="27114" b="11241"/>
          <a:stretch/>
        </p:blipFill>
        <p:spPr>
          <a:xfrm>
            <a:off x="0" y="-89648"/>
            <a:ext cx="9144000" cy="7014759"/>
          </a:xfrm>
          <a:prstGeom prst="rect">
            <a:avLst/>
          </a:prstGeom>
        </p:spPr>
      </p:pic>
      <p:sp>
        <p:nvSpPr>
          <p:cNvPr id="10" name="Rectangle 3"/>
          <p:cNvSpPr/>
          <p:nvPr/>
        </p:nvSpPr>
        <p:spPr>
          <a:xfrm rot="16200000">
            <a:off x="2171700" y="-114299"/>
            <a:ext cx="7010400" cy="7086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alpha val="95000"/>
                </a:schemeClr>
              </a:gs>
              <a:gs pos="0">
                <a:schemeClr val="tx1">
                  <a:lumMod val="95000"/>
                  <a:lumOff val="5000"/>
                  <a:alpha val="9500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3"/>
          <p:cNvSpPr/>
          <p:nvPr/>
        </p:nvSpPr>
        <p:spPr>
          <a:xfrm rot="16200000">
            <a:off x="1618593" y="-667407"/>
            <a:ext cx="70104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3"/>
          <p:cNvSpPr/>
          <p:nvPr/>
        </p:nvSpPr>
        <p:spPr>
          <a:xfrm rot="5400000">
            <a:off x="-1325569" y="3392698"/>
            <a:ext cx="7014757" cy="50071"/>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alpha val="70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38400" y="1554163"/>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99477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hf sldNum="0" hdr="0" ftr="0" dt="0"/>
  <p:txStyles>
    <p:title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25000"/>
              </a:schemeClr>
            </a:gs>
            <a:gs pos="50000">
              <a:schemeClr val="bg2">
                <a:lumMod val="75000"/>
              </a:schemeClr>
            </a:gs>
            <a:gs pos="100000">
              <a:schemeClr val="bg2">
                <a:lumMod val="90000"/>
              </a:schemeClr>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 y="0"/>
            <a:ext cx="9143999" cy="6858000"/>
          </a:xfrm>
          <a:prstGeom prst="rect">
            <a:avLst/>
          </a:prstGeom>
        </p:spPr>
      </p:pic>
      <p:pic>
        <p:nvPicPr>
          <p:cNvPr id="8" name="light bulb"/>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 y="0"/>
            <a:ext cx="4011930" cy="6858000"/>
          </a:xfrm>
          <a:prstGeom prst="rect">
            <a:avLst/>
          </a:prstGeom>
        </p:spPr>
      </p:pic>
      <p:sp>
        <p:nvSpPr>
          <p:cNvPr id="2" name="Title Placeholder 1"/>
          <p:cNvSpPr>
            <a:spLocks noGrp="1"/>
          </p:cNvSpPr>
          <p:nvPr>
            <p:ph type="title"/>
          </p:nvPr>
        </p:nvSpPr>
        <p:spPr>
          <a:xfrm>
            <a:off x="2362200" y="304800"/>
            <a:ext cx="6477000" cy="944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38400" y="1554163"/>
            <a:ext cx="6477000" cy="4906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solidFill>
                  <a:srgbClr val="000000">
                    <a:tint val="75000"/>
                  </a:srgbClr>
                </a:solidFill>
              </a:rPr>
              <a:pPr/>
              <a:t>11/16/2013</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796144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accent4"/>
            </a:gs>
            <a:gs pos="75000">
              <a:schemeClr val="accent4">
                <a:lumMod val="77000"/>
                <a:lumOff val="23000"/>
              </a:schemeClr>
            </a:gs>
            <a:gs pos="100000">
              <a:schemeClr val="accent4"/>
            </a:gs>
          </a:gsLst>
          <a:lin ang="16200000" scaled="0"/>
        </a:gradFill>
        <a:effectLst/>
      </p:bgPr>
    </p:bg>
    <p:spTree>
      <p:nvGrpSpPr>
        <p:cNvPr id="1" name=""/>
        <p:cNvGrpSpPr/>
        <p:nvPr/>
      </p:nvGrpSpPr>
      <p:grpSpPr>
        <a:xfrm>
          <a:off x="0" y="0"/>
          <a:ext cx="0" cy="0"/>
          <a:chOff x="0" y="0"/>
          <a:chExt cx="0" cy="0"/>
        </a:xfrm>
      </p:grpSpPr>
      <p:sp>
        <p:nvSpPr>
          <p:cNvPr id="7" name="lg_box"/>
          <p:cNvSpPr/>
          <p:nvPr userDrawn="1"/>
        </p:nvSpPr>
        <p:spPr>
          <a:xfrm rot="10800000">
            <a:off x="0" y="-10"/>
            <a:ext cx="9143998" cy="685810"/>
          </a:xfrm>
          <a:prstGeom prst="rect">
            <a:avLst/>
          </a:prstGeom>
          <a:gradFill flip="none" rotWithShape="1">
            <a:gsLst>
              <a:gs pos="0">
                <a:schemeClr val="accent5">
                  <a:lumMod val="91000"/>
                  <a:lumOff val="9000"/>
                </a:schemeClr>
              </a:gs>
              <a:gs pos="100000">
                <a:schemeClr val="accent5"/>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a:solidFill>
                <a:prstClr val="white"/>
              </a:solidFill>
            </a:endParaRPr>
          </a:p>
        </p:txBody>
      </p:sp>
      <p:sp>
        <p:nvSpPr>
          <p:cNvPr id="9" name="line"/>
          <p:cNvSpPr/>
          <p:nvPr userDrawn="1"/>
        </p:nvSpPr>
        <p:spPr>
          <a:xfrm rot="10800000">
            <a:off x="0" y="713567"/>
            <a:ext cx="9144000" cy="18288"/>
          </a:xfrm>
          <a:prstGeom prst="rect">
            <a:avLst/>
          </a:prstGeom>
          <a:solidFill>
            <a:schemeClr val="accent5">
              <a:lumMod val="50000"/>
            </a:schemeClr>
          </a:soli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defTabSz="914262"/>
            <a:endParaRPr lang="en-US" dirty="0">
              <a:solidFill>
                <a:prstClr val="white"/>
              </a:solidFill>
            </a:endParaRPr>
          </a:p>
        </p:txBody>
      </p:sp>
      <p:sp>
        <p:nvSpPr>
          <p:cNvPr id="2" name="Title Placeholder 1"/>
          <p:cNvSpPr>
            <a:spLocks noGrp="1"/>
          </p:cNvSpPr>
          <p:nvPr>
            <p:ph type="title"/>
          </p:nvPr>
        </p:nvSpPr>
        <p:spPr>
          <a:xfrm>
            <a:off x="0" y="0"/>
            <a:ext cx="9144000" cy="715962"/>
          </a:xfrm>
          <a:prstGeom prst="rect">
            <a:avLst/>
          </a:prstGeom>
        </p:spPr>
        <p:txBody>
          <a:bodyPr vert="horz" lIns="91426" tIns="45714" rIns="91426" bIns="45714"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914400"/>
            <a:ext cx="8763000" cy="5715000"/>
          </a:xfrm>
          <a:prstGeom prst="rect">
            <a:avLst/>
          </a:prstGeom>
        </p:spPr>
        <p:txBody>
          <a:bodyPr vert="horz" lIns="91426" tIns="45714" rIns="91426"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9730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Lst>
  <p:timing>
    <p:tnLst>
      <p:par>
        <p:cTn id="1" dur="indefinite" restart="never" nodeType="tmRoot"/>
      </p:par>
    </p:tnLst>
  </p:timing>
  <p:txStyles>
    <p:titleStyle>
      <a:lvl1pPr algn="ctr" defTabSz="914262" rtl="0" eaLnBrk="1" latinLnBrk="0" hangingPunct="1">
        <a:spcBef>
          <a:spcPct val="0"/>
        </a:spcBef>
        <a:buNone/>
        <a:defRPr sz="3600" kern="1200">
          <a:solidFill>
            <a:schemeClr val="bg1"/>
          </a:solidFill>
          <a:latin typeface="+mj-lt"/>
          <a:ea typeface="+mj-ea"/>
          <a:cs typeface="+mj-cs"/>
        </a:defRPr>
      </a:lvl1pPr>
    </p:titleStyle>
    <p:bodyStyle>
      <a:lvl1pPr marL="0" indent="0" algn="l" defTabSz="914262" rtl="0" eaLnBrk="1" latinLnBrk="0" hangingPunct="1">
        <a:spcBef>
          <a:spcPct val="20000"/>
        </a:spcBef>
        <a:buFontTx/>
        <a:buNone/>
        <a:defRPr sz="2000" kern="1200">
          <a:solidFill>
            <a:schemeClr val="bg1"/>
          </a:solidFill>
          <a:latin typeface="+mn-lt"/>
          <a:ea typeface="+mn-ea"/>
          <a:cs typeface="+mn-cs"/>
        </a:defRPr>
      </a:lvl1pPr>
      <a:lvl2pPr marL="0" indent="0" algn="l" defTabSz="914262" rtl="0" eaLnBrk="1" latinLnBrk="0" hangingPunct="1">
        <a:spcBef>
          <a:spcPct val="20000"/>
        </a:spcBef>
        <a:buFontTx/>
        <a:buNone/>
        <a:defRPr sz="2000" kern="1200">
          <a:solidFill>
            <a:schemeClr val="bg1"/>
          </a:solidFill>
          <a:latin typeface="+mn-lt"/>
          <a:ea typeface="+mn-ea"/>
          <a:cs typeface="+mn-cs"/>
        </a:defRPr>
      </a:lvl2pPr>
      <a:lvl3pPr marL="0" indent="0" algn="l" defTabSz="914262" rtl="0" eaLnBrk="1" latinLnBrk="0" hangingPunct="1">
        <a:spcBef>
          <a:spcPct val="20000"/>
        </a:spcBef>
        <a:buFontTx/>
        <a:buNone/>
        <a:defRPr sz="2000" kern="1200">
          <a:solidFill>
            <a:schemeClr val="bg1"/>
          </a:solidFill>
          <a:latin typeface="+mn-lt"/>
          <a:ea typeface="+mn-ea"/>
          <a:cs typeface="+mn-cs"/>
        </a:defRPr>
      </a:lvl3pPr>
      <a:lvl4pPr marL="0" indent="0" algn="l" defTabSz="914262" rtl="0" eaLnBrk="1" latinLnBrk="0" hangingPunct="1">
        <a:spcBef>
          <a:spcPct val="20000"/>
        </a:spcBef>
        <a:buFontTx/>
        <a:buNone/>
        <a:defRPr sz="2000" kern="1200">
          <a:solidFill>
            <a:schemeClr val="bg1"/>
          </a:solidFill>
          <a:latin typeface="+mn-lt"/>
          <a:ea typeface="+mn-ea"/>
          <a:cs typeface="+mn-cs"/>
        </a:defRPr>
      </a:lvl4pPr>
      <a:lvl5pPr marL="0" indent="0" algn="l" defTabSz="914262" rtl="0" eaLnBrk="1" latinLnBrk="0" hangingPunct="1">
        <a:spcBef>
          <a:spcPct val="20000"/>
        </a:spcBef>
        <a:buFontTx/>
        <a:buNone/>
        <a:defRPr sz="2000" kern="1200">
          <a:solidFill>
            <a:schemeClr val="bg1"/>
          </a:solidFill>
          <a:latin typeface="+mn-lt"/>
          <a:ea typeface="+mn-ea"/>
          <a:cs typeface="+mn-cs"/>
        </a:defRPr>
      </a:lvl5pPr>
      <a:lvl6pPr marL="2514219"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0"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1" indent="-228566" algn="l" defTabSz="9142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0"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2" algn="l" defTabSz="914262" rtl="0" eaLnBrk="1" latinLnBrk="0" hangingPunct="1">
        <a:defRPr sz="1800" kern="1200">
          <a:solidFill>
            <a:schemeClr val="tx1"/>
          </a:solidFill>
          <a:latin typeface="+mn-lt"/>
          <a:ea typeface="+mn-ea"/>
          <a:cs typeface="+mn-cs"/>
        </a:defRPr>
      </a:lvl4pPr>
      <a:lvl5pPr marL="1828523" algn="l" defTabSz="914262" rtl="0" eaLnBrk="1" latinLnBrk="0" hangingPunct="1">
        <a:defRPr sz="1800" kern="1200">
          <a:solidFill>
            <a:schemeClr val="tx1"/>
          </a:solidFill>
          <a:latin typeface="+mn-lt"/>
          <a:ea typeface="+mn-ea"/>
          <a:cs typeface="+mn-cs"/>
        </a:defRPr>
      </a:lvl5pPr>
      <a:lvl6pPr marL="2285654" algn="l" defTabSz="914262" rtl="0" eaLnBrk="1" latinLnBrk="0" hangingPunct="1">
        <a:defRPr sz="1800" kern="1200">
          <a:solidFill>
            <a:schemeClr val="tx1"/>
          </a:solidFill>
          <a:latin typeface="+mn-lt"/>
          <a:ea typeface="+mn-ea"/>
          <a:cs typeface="+mn-cs"/>
        </a:defRPr>
      </a:lvl6pPr>
      <a:lvl7pPr marL="2742784" algn="l" defTabSz="914262" rtl="0" eaLnBrk="1" latinLnBrk="0" hangingPunct="1">
        <a:defRPr sz="1800" kern="1200">
          <a:solidFill>
            <a:schemeClr val="tx1"/>
          </a:solidFill>
          <a:latin typeface="+mn-lt"/>
          <a:ea typeface="+mn-ea"/>
          <a:cs typeface="+mn-cs"/>
        </a:defRPr>
      </a:lvl7pPr>
      <a:lvl8pPr marL="3199915" algn="l" defTabSz="914262" rtl="0" eaLnBrk="1" latinLnBrk="0" hangingPunct="1">
        <a:defRPr sz="1800" kern="1200">
          <a:solidFill>
            <a:schemeClr val="tx1"/>
          </a:solidFill>
          <a:latin typeface="+mn-lt"/>
          <a:ea typeface="+mn-ea"/>
          <a:cs typeface="+mn-cs"/>
        </a:defRPr>
      </a:lvl8pPr>
      <a:lvl9pPr marL="3657046" algn="l" defTabSz="91426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sp>
        <p:nvSpPr>
          <p:cNvPr id="8" name="Rectangle 7"/>
          <p:cNvSpPr/>
          <p:nvPr/>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pic>
        <p:nvPicPr>
          <p:cNvPr id="9" name="Picture 3" descr="C:\Documents and Settings\PresPRO\Desktop\June 2007 temps\PPP_XBUSI_TXT_TECHNO_TILES4.png"/>
          <p:cNvPicPr>
            <a:picLocks noChangeAspect="1" noChangeArrowheads="1"/>
          </p:cNvPicPr>
          <p:nvPr/>
        </p:nvPicPr>
        <p:blipFill>
          <a:blip r:embed="rId17" cstate="print"/>
          <a:stretch>
            <a:fillRect/>
          </a:stretch>
        </p:blipFill>
        <p:spPr bwMode="auto">
          <a:xfrm>
            <a:off x="1" y="1"/>
            <a:ext cx="9143997" cy="6857999"/>
          </a:xfrm>
          <a:prstGeom prst="rect">
            <a:avLst/>
          </a:prstGeom>
          <a:noFill/>
        </p:spPr>
      </p:pic>
      <p:sp>
        <p:nvSpPr>
          <p:cNvPr id="10" name="Rectangle 9"/>
          <p:cNvSpPr/>
          <p:nvPr/>
        </p:nvSpPr>
        <p:spPr>
          <a:xfrm>
            <a:off x="1466848" y="1447800"/>
            <a:ext cx="1524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itchFamily="34" charset="0"/>
              <a:cs typeface="Arial" pitchFamily="34" charset="0"/>
            </a:endParaRPr>
          </a:p>
        </p:txBody>
      </p:sp>
      <p:sp>
        <p:nvSpPr>
          <p:cNvPr id="2" name="Title Placeholder 1"/>
          <p:cNvSpPr>
            <a:spLocks noGrp="1"/>
          </p:cNvSpPr>
          <p:nvPr>
            <p:ph type="title"/>
          </p:nvPr>
        </p:nvSpPr>
        <p:spPr>
          <a:xfrm>
            <a:off x="457200" y="2286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24000" y="1676400"/>
            <a:ext cx="7162800" cy="44497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E365C9E1-6621-4182-8902-0F26D3A31514}" type="datetimeFigureOut">
              <a:rPr lang="en-US" smtClean="0">
                <a:solidFill>
                  <a:prstClr val="black">
                    <a:tint val="75000"/>
                  </a:prstClr>
                </a:solidFill>
              </a:rPr>
              <a:pPr/>
              <a:t>11/16/2013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9242A718-4B6A-426C-87B0-EDD8B353F2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96697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ctr" defTabSz="914400" rtl="0" eaLnBrk="1" latinLnBrk="0" hangingPunct="1">
        <a:spcBef>
          <a:spcPct val="0"/>
        </a:spcBef>
        <a:buNone/>
        <a:defRPr sz="4400" b="1" kern="1200">
          <a:solidFill>
            <a:schemeClr val="bg1"/>
          </a:solidFill>
          <a:effectLst>
            <a:reflection blurRad="6350" stA="55000" endA="300" endPos="45500" dir="5400000" sy="-100000" algn="bl" rotWithShape="0"/>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81201"/>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8B9B3-0271-4BAA-B79A-F9FE8B6C5DAA}" type="datetimeFigureOut">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943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42103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52944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pic>
        <p:nvPicPr>
          <p:cNvPr id="7" name="Picture 6" descr="17517_NJATC_PP_Proof4-07.jpg"/>
          <p:cNvPicPr>
            <a:picLocks noChangeAspect="1"/>
          </p:cNvPicPr>
          <p:nvPr userDrawn="1"/>
        </p:nvPicPr>
        <p:blipFill>
          <a:blip r:embed="rId18"/>
          <a:stretch>
            <a:fillRect/>
          </a:stretch>
        </p:blipFill>
        <p:spPr>
          <a:xfrm>
            <a:off x="-243840" y="-182880"/>
            <a:ext cx="9387840" cy="7040880"/>
          </a:xfrm>
          <a:prstGeom prst="rect">
            <a:avLst/>
          </a:prstGeom>
        </p:spPr>
      </p:pic>
    </p:spTree>
    <p:extLst>
      <p:ext uri="{BB962C8B-B14F-4D97-AF65-F5344CB8AC3E}">
        <p14:creationId xmlns:p14="http://schemas.microsoft.com/office/powerpoint/2010/main" val="332729358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05835-B593-44C5-817A-500E9AC85731}" type="datetime1">
              <a:rPr lang="en-US" smtClean="0">
                <a:solidFill>
                  <a:prstClr val="black">
                    <a:tint val="75000"/>
                  </a:prstClr>
                </a:solidFill>
              </a:rPr>
              <a:pPr/>
              <a:t>11/16/2013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153A5-0BF9-4C9B-A954-E65996CEB90E}" type="slidenum">
              <a:rPr lang="en-US" smtClean="0">
                <a:solidFill>
                  <a:prstClr val="black">
                    <a:tint val="75000"/>
                  </a:prstClr>
                </a:solidFill>
              </a:rPr>
              <a:pPr/>
              <a:t>‹#›</a:t>
            </a:fld>
            <a:endParaRPr lang="en-US">
              <a:solidFill>
                <a:prstClr val="black">
                  <a:tint val="75000"/>
                </a:prstClr>
              </a:solidFill>
            </a:endParaRPr>
          </a:p>
        </p:txBody>
      </p:sp>
      <p:pic>
        <p:nvPicPr>
          <p:cNvPr id="7" name="Picture 6" descr="17517_NJATC_PP_Proof4-07.jpg"/>
          <p:cNvPicPr>
            <a:picLocks noChangeAspect="1"/>
          </p:cNvPicPr>
          <p:nvPr userDrawn="1"/>
        </p:nvPicPr>
        <p:blipFill>
          <a:blip r:embed="rId18"/>
          <a:stretch>
            <a:fillRect/>
          </a:stretch>
        </p:blipFill>
        <p:spPr>
          <a:xfrm>
            <a:off x="-243840" y="-182880"/>
            <a:ext cx="9387840" cy="7040880"/>
          </a:xfrm>
          <a:prstGeom prst="rect">
            <a:avLst/>
          </a:prstGeom>
        </p:spPr>
      </p:pic>
    </p:spTree>
    <p:extLst>
      <p:ext uri="{BB962C8B-B14F-4D97-AF65-F5344CB8AC3E}">
        <p14:creationId xmlns:p14="http://schemas.microsoft.com/office/powerpoint/2010/main" val="332729358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6.xml"/><Relationship Id="rId6" Type="http://schemas.openxmlformats.org/officeDocument/2006/relationships/image" Target="../media/image118.png"/><Relationship Id="rId5" Type="http://schemas.openxmlformats.org/officeDocument/2006/relationships/image" Target="../media/image120.png"/><Relationship Id="rId4" Type="http://schemas.openxmlformats.org/officeDocument/2006/relationships/image" Target="../media/image117.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file:///\\localhost\Users\wrball\Dropbox\Webinars\Webinar-5\NJATC-102512.mov" TargetMode="External"/><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11.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s>
</file>

<file path=ppt/slides/_rels/slide1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instructorportal.njatc.org/"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5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4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9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6.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mosaiclearning.com/clients/njatc/instructor/module1/"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APPLICATIONS.ppt"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APPLICATIONS.ppt"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APPLICATIONS.ppt"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file:///\\localhost\Users\wrball\Dropbox\2012%20Regional%20-%20Vegas\Jim%20Presentations\Core%20Curriculum%20(Show%20at%20Vegas).pptx"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hyperlink" Target="http://www.polleverywhere.com/" TargetMode="External"/><Relationship Id="rId13" Type="http://schemas.openxmlformats.org/officeDocument/2006/relationships/hyperlink" Target="http://usa.autodesk.com/building-information-modeling/" TargetMode="External"/><Relationship Id="rId3" Type="http://schemas.openxmlformats.org/officeDocument/2006/relationships/diagramLayout" Target="../diagrams/layout4.xml"/><Relationship Id="rId7" Type="http://schemas.openxmlformats.org/officeDocument/2006/relationships/image" Target="../media/image46.png"/><Relationship Id="rId12" Type="http://schemas.openxmlformats.org/officeDocument/2006/relationships/hyperlink" Target="http://www.kleintools.com/" TargetMode="Externa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openxmlformats.org/officeDocument/2006/relationships/hyperlink" Target="https://www.khanacademy.org/math/algebra" TargetMode="External"/><Relationship Id="rId5" Type="http://schemas.openxmlformats.org/officeDocument/2006/relationships/diagramColors" Target="../diagrams/colors4.xml"/><Relationship Id="rId10" Type="http://schemas.openxmlformats.org/officeDocument/2006/relationships/hyperlink" Target="http://www.evansvillegov.org/index.aspx?page=825" TargetMode="External"/><Relationship Id="rId4" Type="http://schemas.openxmlformats.org/officeDocument/2006/relationships/diagramQuickStyle" Target="../diagrams/quickStyle4.xml"/><Relationship Id="rId9" Type="http://schemas.openxmlformats.org/officeDocument/2006/relationships/image" Target="../media/image47.png"/><Relationship Id="rId14" Type="http://schemas.openxmlformats.org/officeDocument/2006/relationships/hyperlink" Target="http://archive.org/details/gov.ca.bsc.title24.2010.part03"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 Id="rId4" Type="http://schemas.openxmlformats.org/officeDocument/2006/relationships/hyperlink" Target="http://www.3dinternet.com/njatc/inside1/"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3dinternet.com/njatc/ets/" TargetMode="External"/><Relationship Id="rId2" Type="http://schemas.openxmlformats.org/officeDocument/2006/relationships/image" Target="../media/image80.png"/><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hyperlink" Target="http://njatc.ieqtechnology.com/ThreePhaseActivity/index.html" TargetMode="External"/><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http://njatc.ieqtechnology.com/BluePrints/index.html" TargetMode="External"/><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hyperlink" Target="http://njatc.ieqtechnology.com/PhaseTape/index.html" TargetMode="External"/><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http://njatc.ieqtechnology.com/ConductorDiameter/index.html" TargetMode="External"/><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hyperlink" Target="http://njatc.ieqtechnology.com/ConductorInsulation/index.html" TargetMode="External"/><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hyperlink" Target="http://njatc.ieqtechnology.com/WireConnectors/index.html" TargetMode="External"/><Relationship Id="rId2" Type="http://schemas.openxmlformats.org/officeDocument/2006/relationships/image" Target="../media/image92.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hyperlink" Target="http://njatc.ieqtechnology.com/DCCombinationCircuits/Resistance/index.html" TargetMode="External"/><Relationship Id="rId2" Type="http://schemas.openxmlformats.org/officeDocument/2006/relationships/image" Target="../media/image93.png"/><Relationship Id="rId1" Type="http://schemas.openxmlformats.org/officeDocument/2006/relationships/slideLayout" Target="../slideLayouts/slideLayout23.xml"/><Relationship Id="rId4" Type="http://schemas.openxmlformats.org/officeDocument/2006/relationships/hyperlink" Target="http://njatc.ieqtechnology.com/DCCombinationCircuits/Current/index.html"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9.xml"/><Relationship Id="rId5" Type="http://schemas.openxmlformats.org/officeDocument/2006/relationships/image" Target="../media/image68.png"/><Relationship Id="rId4" Type="http://schemas.openxmlformats.org/officeDocument/2006/relationships/image" Target="../media/image69.gif"/></Relationships>
</file>

<file path=ppt/slides/_rels/slide7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hyperlink" Target="mailto:xxxxxx@xxxxx.xxxx" TargetMode="External"/><Relationship Id="rId2" Type="http://schemas.openxmlformats.org/officeDocument/2006/relationships/hyperlink" Target="mailto:blendedlearning@njatc.org" TargetMode="Externa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62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639" y="0"/>
            <a:ext cx="6477000" cy="914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Curriculum Design</a:t>
            </a:r>
            <a:endParaRPr lang="en-US"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Content Placeholder 9"/>
          <p:cNvSpPr>
            <a:spLocks noGrp="1"/>
          </p:cNvSpPr>
          <p:nvPr>
            <p:ph sz="quarter" idx="4294967295"/>
          </p:nvPr>
        </p:nvSpPr>
        <p:spPr>
          <a:xfrm rot="21437219">
            <a:off x="257465" y="1230497"/>
            <a:ext cx="5719415" cy="4574806"/>
          </a:xfrm>
          <a:prstGeom prst="rect">
            <a:avLst/>
          </a:prstGeom>
        </p:spPr>
        <p:txBody>
          <a:bodyPr>
            <a:normAutofit/>
          </a:bodyPr>
          <a:lstStyle/>
          <a:p>
            <a:pPr marL="0" indent="0">
              <a:buNone/>
            </a:pPr>
            <a:r>
              <a:rPr lang="en-US" i="1" dirty="0" smtClean="0"/>
              <a:t>The structure, scope, sequence, content, </a:t>
            </a:r>
          </a:p>
          <a:p>
            <a:pPr marL="0" indent="0">
              <a:buNone/>
            </a:pPr>
            <a:r>
              <a:rPr lang="en-US" i="1" dirty="0" smtClean="0"/>
              <a:t>and skills to be taught </a:t>
            </a:r>
          </a:p>
          <a:p>
            <a:pPr marL="0" indent="0">
              <a:buNone/>
            </a:pPr>
            <a:r>
              <a:rPr lang="en-US" i="1" dirty="0" smtClean="0"/>
              <a:t>as a set of courses</a:t>
            </a:r>
          </a:p>
          <a:p>
            <a:endParaRPr lang="en-US" sz="1200" dirty="0" smtClean="0"/>
          </a:p>
          <a:p>
            <a:pPr marL="0" indent="0">
              <a:buNone/>
            </a:pPr>
            <a:r>
              <a:rPr lang="en-US" i="1" u="sng" dirty="0" smtClean="0">
                <a:solidFill>
                  <a:srgbClr val="FF0000"/>
                </a:solidFill>
              </a:rPr>
              <a:t>Course Design based on</a:t>
            </a:r>
            <a:r>
              <a:rPr lang="en-US" dirty="0" smtClean="0">
                <a:solidFill>
                  <a:srgbClr val="FF0000"/>
                </a:solidFill>
              </a:rPr>
              <a:t>:  </a:t>
            </a:r>
            <a:endParaRPr lang="en-US" dirty="0"/>
          </a:p>
          <a:p>
            <a:pPr marL="0" indent="0">
              <a:buNone/>
            </a:pPr>
            <a:r>
              <a:rPr lang="en-US" dirty="0" smtClean="0"/>
              <a:t>Customer needs through a set of Learning Objectives</a:t>
            </a:r>
            <a:r>
              <a:rPr lang="en-US" dirty="0" smtClean="0">
                <a:solidFill>
                  <a:srgbClr val="D9D9D9"/>
                </a:solidFill>
              </a:rPr>
              <a:t>.</a:t>
            </a:r>
            <a:r>
              <a:rPr lang="en-US" dirty="0" smtClean="0"/>
              <a:t> </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1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486400" y="1143000"/>
            <a:ext cx="3669221" cy="4749800"/>
          </a:xfrm>
          <a:prstGeom prst="rect">
            <a:avLst/>
          </a:prstGeom>
          <a:noFill/>
          <a:ln>
            <a:noFill/>
          </a:ln>
          <a:effectLst/>
        </p:spPr>
      </p:pic>
      <p:pic>
        <p:nvPicPr>
          <p:cNvPr id="4" name="Picture 3" descr="Curriculum Desig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128" y="1524000"/>
            <a:ext cx="1302906" cy="1219200"/>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4330322"/>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dissolve">
                                      <p:cBhvr>
                                        <p:cTn id="18" dur="500"/>
                                        <p:tgtEl>
                                          <p:spTgt spid="10">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dissolve">
                                      <p:cBhvr>
                                        <p:cTn id="21"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show="0">
  <p:cSld>
    <p:bg>
      <p:bgPr>
        <a:solidFill>
          <a:srgbClr val="FFFF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4153A5-0BF9-4C9B-A954-E65996CEB90E}" type="slidenum">
              <a:rPr lang="en-US" smtClean="0"/>
              <a:pPr/>
              <a:t>100</a:t>
            </a:fld>
            <a:endParaRPr lang="en-US" dirty="0"/>
          </a:p>
        </p:txBody>
      </p:sp>
      <p:sp>
        <p:nvSpPr>
          <p:cNvPr id="2" name="Content Placeholder 1"/>
          <p:cNvSpPr>
            <a:spLocks noGrp="1"/>
          </p:cNvSpPr>
          <p:nvPr>
            <p:ph idx="1"/>
          </p:nvPr>
        </p:nvSpPr>
        <p:spPr>
          <a:xfrm>
            <a:off x="1524000" y="1295400"/>
            <a:ext cx="6248400" cy="1524000"/>
          </a:xfrm>
        </p:spPr>
        <p:txBody>
          <a:bodyPr>
            <a:normAutofit/>
          </a:bodyPr>
          <a:lstStyle/>
          <a:p>
            <a:pPr marL="0" indent="0">
              <a:buNone/>
            </a:pPr>
            <a:r>
              <a:rPr lang="en-US" dirty="0" smtClean="0"/>
              <a:t>BILL PRESENTATION</a:t>
            </a:r>
          </a:p>
          <a:p>
            <a:pPr marL="0" indent="0">
              <a:buNone/>
            </a:pPr>
            <a:r>
              <a:rPr lang="en-US" dirty="0" smtClean="0"/>
              <a:t>Preparing for Blended Learning</a:t>
            </a:r>
            <a:endParaRPr lang="en-US" dirty="0"/>
          </a:p>
        </p:txBody>
      </p:sp>
    </p:spTree>
    <p:extLst>
      <p:ext uri="{BB962C8B-B14F-4D97-AF65-F5344CB8AC3E}">
        <p14:creationId xmlns:p14="http://schemas.microsoft.com/office/powerpoint/2010/main" val="116688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50000">
              <a:schemeClr val="accent5">
                <a:lumMod val="60000"/>
                <a:lumOff val="40000"/>
              </a:schemeClr>
            </a:gs>
            <a:gs pos="100000">
              <a:schemeClr val="accent5">
                <a:lumMod val="75000"/>
              </a:schemeClr>
            </a:gs>
          </a:gsLst>
          <a:lin ang="5400000" scaled="0"/>
        </a:gradFill>
        <a:effectLst/>
      </p:bgPr>
    </p:bg>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066800" y="5181600"/>
            <a:ext cx="7239000" cy="609600"/>
          </a:xfrm>
        </p:spPr>
        <p:txBody>
          <a:bodyPr>
            <a:noAutofit/>
          </a:bodyPr>
          <a:lstStyle/>
          <a:p>
            <a:r>
              <a:rPr lang="en-US" sz="6000" dirty="0" smtClean="0">
                <a:solidFill>
                  <a:schemeClr val="accent2"/>
                </a:solidFill>
              </a:rPr>
              <a:t>Instructor Training</a:t>
            </a:r>
            <a:endParaRPr lang="en-US" sz="6000" dirty="0">
              <a:solidFill>
                <a:schemeClr val="accent2"/>
              </a:solidFill>
            </a:endParaRPr>
          </a:p>
        </p:txBody>
      </p:sp>
      <p:sp>
        <p:nvSpPr>
          <p:cNvPr id="4" name="Title 3"/>
          <p:cNvSpPr>
            <a:spLocks noGrp="1"/>
          </p:cNvSpPr>
          <p:nvPr>
            <p:ph type="ctrTitle"/>
          </p:nvPr>
        </p:nvSpPr>
        <p:spPr>
          <a:xfrm>
            <a:off x="3048000" y="5943600"/>
            <a:ext cx="2971800" cy="677151"/>
          </a:xfrm>
          <a:ln>
            <a:noFill/>
          </a:ln>
        </p:spPr>
        <p:txBody>
          <a:bodyPr/>
          <a:lstStyle/>
          <a:p>
            <a:r>
              <a:rPr lang="en-US" sz="3600" dirty="0" smtClean="0">
                <a:ln w="22225" cmpd="sng">
                  <a:noFill/>
                </a:ln>
                <a:effectLst>
                  <a:reflection blurRad="6350" stA="16000" endPos="23000" dist="12700" dir="5400000" sy="-100000" algn="bl" rotWithShape="0"/>
                </a:effectLst>
              </a:rPr>
              <a:t>Point</a:t>
            </a:r>
            <a:r>
              <a:rPr lang="en-US" sz="3200" dirty="0" smtClean="0">
                <a:ln w="22225" cmpd="sng">
                  <a:noFill/>
                </a:ln>
                <a:solidFill>
                  <a:schemeClr val="accent2"/>
                </a:solidFill>
                <a:effectLst>
                  <a:reflection blurRad="6350" stA="16000" endPos="23000" dist="12700" dir="5400000" sy="-100000" algn="bl" rotWithShape="0"/>
                </a:effectLst>
              </a:rPr>
              <a:t> </a:t>
            </a:r>
            <a:r>
              <a:rPr lang="en-US" sz="4400" dirty="0" smtClean="0">
                <a:ln w="22225" cmpd="sng">
                  <a:solidFill>
                    <a:schemeClr val="bg1"/>
                  </a:solidFill>
                </a:ln>
                <a:solidFill>
                  <a:schemeClr val="accent5">
                    <a:lumMod val="75000"/>
                  </a:schemeClr>
                </a:solidFill>
                <a:effectLst>
                  <a:reflection blurRad="6350" stA="16000" endPos="23000" dist="12700" dir="5400000" sy="-100000" algn="bl" rotWithShape="0"/>
                </a:effectLst>
              </a:rPr>
              <a:t>A</a:t>
            </a:r>
            <a:r>
              <a:rPr lang="en-US" sz="3200" dirty="0" smtClean="0">
                <a:ln w="22225" cmpd="sng">
                  <a:noFill/>
                </a:ln>
                <a:solidFill>
                  <a:schemeClr val="accent2"/>
                </a:solidFill>
                <a:effectLst>
                  <a:reflection blurRad="6350" stA="16000" endPos="23000" dist="12700" dir="5400000" sy="-100000" algn="bl" rotWithShape="0"/>
                </a:effectLst>
              </a:rPr>
              <a:t> </a:t>
            </a:r>
            <a:r>
              <a:rPr lang="en-US" sz="3600" dirty="0" smtClean="0">
                <a:ln w="22225" cmpd="sng">
                  <a:noFill/>
                </a:ln>
                <a:effectLst>
                  <a:reflection blurRad="6350" stA="16000" endPos="23000" dist="12700" dir="5400000" sy="-100000" algn="bl" rotWithShape="0"/>
                </a:effectLst>
              </a:rPr>
              <a:t>to</a:t>
            </a:r>
            <a:r>
              <a:rPr lang="en-US" sz="3200" dirty="0" smtClean="0">
                <a:ln w="22225" cmpd="sng">
                  <a:noFill/>
                </a:ln>
                <a:solidFill>
                  <a:schemeClr val="accent2"/>
                </a:solidFill>
                <a:effectLst>
                  <a:reflection blurRad="6350" stA="16000" endPos="23000" dist="12700" dir="5400000" sy="-100000" algn="bl" rotWithShape="0"/>
                </a:effectLst>
              </a:rPr>
              <a:t> </a:t>
            </a:r>
            <a:r>
              <a:rPr lang="en-US" sz="4400" dirty="0" smtClean="0">
                <a:ln w="22225" cmpd="sng">
                  <a:solidFill>
                    <a:schemeClr val="bg1"/>
                  </a:solidFill>
                </a:ln>
                <a:solidFill>
                  <a:schemeClr val="accent5">
                    <a:lumMod val="75000"/>
                  </a:schemeClr>
                </a:solidFill>
                <a:effectLst>
                  <a:reflection blurRad="6350" stA="16000" endPos="23000" dist="12700" dir="5400000" sy="-100000" algn="bl" rotWithShape="0"/>
                </a:effectLst>
              </a:rPr>
              <a:t>B</a:t>
            </a:r>
            <a:endParaRPr lang="en-US" sz="3200" dirty="0">
              <a:ln w="22225" cmpd="sng">
                <a:solidFill>
                  <a:schemeClr val="bg1"/>
                </a:solidFill>
              </a:ln>
              <a:solidFill>
                <a:schemeClr val="accent5">
                  <a:lumMod val="75000"/>
                </a:schemeClr>
              </a:solidFill>
              <a:effectLst>
                <a:reflection blurRad="6350" stA="16000" endPos="23000" dist="12700" dir="5400000" sy="-100000" algn="bl" rotWithShape="0"/>
              </a:effectLst>
            </a:endParaRPr>
          </a:p>
        </p:txBody>
      </p:sp>
    </p:spTree>
    <p:extLst>
      <p:ext uri="{BB962C8B-B14F-4D97-AF65-F5344CB8AC3E}">
        <p14:creationId xmlns:p14="http://schemas.microsoft.com/office/powerpoint/2010/main" val="421485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BETA Testing</a:t>
            </a:r>
            <a:endParaRPr lang="en-US" dirty="0">
              <a:solidFill>
                <a:srgbClr val="FFFF00"/>
              </a:solidFill>
            </a:endParaRPr>
          </a:p>
        </p:txBody>
      </p:sp>
      <p:pic>
        <p:nvPicPr>
          <p:cNvPr id="3" name="Picture 2"/>
          <p:cNvPicPr>
            <a:picLocks noChangeAspect="1"/>
          </p:cNvPicPr>
          <p:nvPr/>
        </p:nvPicPr>
        <p:blipFill>
          <a:blip r:embed="rId2" cstate="print"/>
          <a:stretch>
            <a:fillRect/>
          </a:stretch>
        </p:blipFill>
        <p:spPr>
          <a:xfrm>
            <a:off x="1530616" y="1852780"/>
            <a:ext cx="7460984" cy="4852820"/>
          </a:xfrm>
          <a:prstGeom prst="rect">
            <a:avLst/>
          </a:prstGeom>
        </p:spPr>
      </p:pic>
      <p:grpSp>
        <p:nvGrpSpPr>
          <p:cNvPr id="20" name="Group 19"/>
          <p:cNvGrpSpPr/>
          <p:nvPr/>
        </p:nvGrpSpPr>
        <p:grpSpPr>
          <a:xfrm>
            <a:off x="1642597" y="2286000"/>
            <a:ext cx="6815603" cy="4376410"/>
            <a:chOff x="1642597" y="2286000"/>
            <a:chExt cx="6815603" cy="4376410"/>
          </a:xfrm>
        </p:grpSpPr>
        <p:sp>
          <p:nvSpPr>
            <p:cNvPr id="10" name="5-Point Star 9"/>
            <p:cNvSpPr/>
            <p:nvPr/>
          </p:nvSpPr>
          <p:spPr>
            <a:xfrm>
              <a:off x="8153400" y="34290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4" name="5-Point Star 3"/>
            <p:cNvSpPr/>
            <p:nvPr/>
          </p:nvSpPr>
          <p:spPr>
            <a:xfrm>
              <a:off x="7848600" y="35814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6" name="5-Point Star 5"/>
            <p:cNvSpPr/>
            <p:nvPr/>
          </p:nvSpPr>
          <p:spPr>
            <a:xfrm>
              <a:off x="7543800" y="35052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7" name="5-Point Star 6"/>
            <p:cNvSpPr/>
            <p:nvPr/>
          </p:nvSpPr>
          <p:spPr>
            <a:xfrm>
              <a:off x="2133600" y="29718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9" name="5-Point Star 8"/>
            <p:cNvSpPr/>
            <p:nvPr/>
          </p:nvSpPr>
          <p:spPr>
            <a:xfrm>
              <a:off x="7620000" y="40386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11" name="5-Point Star 10"/>
            <p:cNvSpPr/>
            <p:nvPr/>
          </p:nvSpPr>
          <p:spPr>
            <a:xfrm>
              <a:off x="2133600" y="22860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12" name="5-Point Star 11"/>
            <p:cNvSpPr/>
            <p:nvPr/>
          </p:nvSpPr>
          <p:spPr>
            <a:xfrm>
              <a:off x="7315200" y="54864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13" name="5-Point Star 12"/>
            <p:cNvSpPr/>
            <p:nvPr/>
          </p:nvSpPr>
          <p:spPr>
            <a:xfrm>
              <a:off x="6553200" y="49530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B3"/>
                  </a:solidFill>
                </a:rPr>
                <a:t>√</a:t>
              </a:r>
              <a:endParaRPr lang="en-US" dirty="0">
                <a:solidFill>
                  <a:srgbClr val="0000B3"/>
                </a:solidFill>
              </a:endParaRPr>
            </a:p>
          </p:txBody>
        </p:sp>
        <p:sp>
          <p:nvSpPr>
            <p:cNvPr id="14" name="5-Point Star 13"/>
            <p:cNvSpPr/>
            <p:nvPr/>
          </p:nvSpPr>
          <p:spPr>
            <a:xfrm>
              <a:off x="7010400" y="3657600"/>
              <a:ext cx="304800"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grpSp>
          <p:nvGrpSpPr>
            <p:cNvPr id="18" name="Group 17"/>
            <p:cNvGrpSpPr/>
            <p:nvPr/>
          </p:nvGrpSpPr>
          <p:grpSpPr>
            <a:xfrm>
              <a:off x="1642597" y="6386531"/>
              <a:ext cx="1262998" cy="275879"/>
              <a:chOff x="1642597" y="6386531"/>
              <a:chExt cx="1262998" cy="275879"/>
            </a:xfrm>
          </p:grpSpPr>
          <p:sp>
            <p:nvSpPr>
              <p:cNvPr id="16" name="5-Point Star 15"/>
              <p:cNvSpPr/>
              <p:nvPr/>
            </p:nvSpPr>
            <p:spPr>
              <a:xfrm>
                <a:off x="1642597" y="6386531"/>
                <a:ext cx="277091" cy="228600"/>
              </a:xfrm>
              <a:prstGeom prst="star5">
                <a:avLst/>
              </a:prstGeom>
              <a:solidFill>
                <a:srgbClr val="0087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B3"/>
                  </a:solidFill>
                </a:endParaRPr>
              </a:p>
            </p:txBody>
          </p:sp>
          <p:sp>
            <p:nvSpPr>
              <p:cNvPr id="17" name="TextBox 16"/>
              <p:cNvSpPr txBox="1"/>
              <p:nvPr/>
            </p:nvSpPr>
            <p:spPr>
              <a:xfrm>
                <a:off x="1905000" y="6400800"/>
                <a:ext cx="1000595" cy="261610"/>
              </a:xfrm>
              <a:prstGeom prst="rect">
                <a:avLst/>
              </a:prstGeom>
              <a:noFill/>
            </p:spPr>
            <p:txBody>
              <a:bodyPr wrap="none" rtlCol="0">
                <a:spAutoFit/>
              </a:bodyPr>
              <a:lstStyle/>
              <a:p>
                <a:r>
                  <a:rPr lang="en-US" sz="1100" dirty="0" smtClean="0">
                    <a:solidFill>
                      <a:prstClr val="black"/>
                    </a:solidFill>
                  </a:rPr>
                  <a:t>BETA for 2013</a:t>
                </a:r>
                <a:endParaRPr lang="en-US" sz="1100" dirty="0">
                  <a:solidFill>
                    <a:prstClr val="black"/>
                  </a:solidFill>
                </a:endParaRPr>
              </a:p>
            </p:txBody>
          </p:sp>
        </p:grpSp>
      </p:grpSp>
    </p:spTree>
    <p:extLst>
      <p:ext uri="{BB962C8B-B14F-4D97-AF65-F5344CB8AC3E}">
        <p14:creationId xmlns:p14="http://schemas.microsoft.com/office/powerpoint/2010/main" val="84796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15963"/>
          </a:xfrm>
          <a:ln>
            <a:noFill/>
          </a:ln>
        </p:spPr>
        <p:txBody>
          <a:bodyPr>
            <a:noAutofit/>
          </a:bodyPr>
          <a:lstStyle/>
          <a:p>
            <a:r>
              <a:rPr lang="en-US" sz="3400" dirty="0" smtClean="0">
                <a:solidFill>
                  <a:schemeClr val="tx2">
                    <a:lumMod val="20000"/>
                    <a:lumOff val="80000"/>
                  </a:schemeClr>
                </a:solidFill>
              </a:rPr>
              <a:t>Timeline</a:t>
            </a:r>
            <a:endParaRPr lang="en-US" sz="3400" dirty="0">
              <a:solidFill>
                <a:schemeClr val="tx2">
                  <a:lumMod val="20000"/>
                  <a:lumOff val="80000"/>
                </a:schemeClr>
              </a:solidFill>
            </a:endParaRPr>
          </a:p>
        </p:txBody>
      </p:sp>
      <p:pic>
        <p:nvPicPr>
          <p:cNvPr id="6" name="Bod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647825"/>
            <a:ext cx="3516962" cy="5038725"/>
          </a:xfrm>
          <a:prstGeom prst="rect">
            <a:avLst/>
          </a:prstGeom>
        </p:spPr>
      </p:pic>
      <p:pic>
        <p:nvPicPr>
          <p:cNvPr id="8" name="Ha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509031"/>
            <a:ext cx="1837503" cy="2283458"/>
          </a:xfrm>
          <a:prstGeom prst="rect">
            <a:avLst/>
          </a:prstGeom>
        </p:spPr>
      </p:pic>
      <p:pic>
        <p:nvPicPr>
          <p:cNvPr id="5" name="Li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675816" y="3404455"/>
            <a:ext cx="7010400" cy="214544"/>
          </a:xfrm>
          <a:prstGeom prst="rect">
            <a:avLst/>
          </a:prstGeom>
        </p:spPr>
      </p:pic>
      <p:pic>
        <p:nvPicPr>
          <p:cNvPr id="10" name="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75" y="2623582"/>
            <a:ext cx="581025" cy="657047"/>
          </a:xfrm>
          <a:prstGeom prst="rect">
            <a:avLst/>
          </a:prstGeom>
        </p:spPr>
      </p:pic>
      <p:pic>
        <p:nvPicPr>
          <p:cNvPr id="11" name="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7798" y="2570104"/>
            <a:ext cx="555578" cy="694473"/>
          </a:xfrm>
          <a:prstGeom prst="rect">
            <a:avLst/>
          </a:prstGeom>
        </p:spPr>
      </p:pic>
      <p:grpSp>
        <p:nvGrpSpPr>
          <p:cNvPr id="15" name="Group 14"/>
          <p:cNvGrpSpPr/>
          <p:nvPr/>
        </p:nvGrpSpPr>
        <p:grpSpPr>
          <a:xfrm>
            <a:off x="2975072" y="3511728"/>
            <a:ext cx="1825528" cy="1746072"/>
            <a:chOff x="2975072" y="3511728"/>
            <a:chExt cx="1825528" cy="1746072"/>
          </a:xfrm>
        </p:grpSpPr>
        <p:sp>
          <p:nvSpPr>
            <p:cNvPr id="56" name="Rounded Rectangle 55"/>
            <p:cNvSpPr/>
            <p:nvPr/>
          </p:nvSpPr>
          <p:spPr>
            <a:xfrm>
              <a:off x="2975072" y="3733801"/>
              <a:ext cx="1825528" cy="1523999"/>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defTabSz="914262"/>
              <a:endParaRPr lang="en-US" sz="1200" b="1" dirty="0">
                <a:solidFill>
                  <a:prstClr val="black"/>
                </a:solidFill>
              </a:endParaRPr>
            </a:p>
            <a:p>
              <a:pPr algn="ctr" defTabSz="914262"/>
              <a:r>
                <a:rPr lang="en-US" sz="1200" b="1" dirty="0">
                  <a:solidFill>
                    <a:prstClr val="black"/>
                  </a:solidFill>
                </a:rPr>
                <a:t/>
              </a:r>
              <a:br>
                <a:rPr lang="en-US" sz="1200" b="1" dirty="0">
                  <a:solidFill>
                    <a:prstClr val="black"/>
                  </a:solidFill>
                </a:rPr>
              </a:br>
              <a:r>
                <a:rPr lang="en-US" sz="2000" b="1" dirty="0" smtClean="0">
                  <a:solidFill>
                    <a:prstClr val="black"/>
                  </a:solidFill>
                </a:rPr>
                <a:t>Implement </a:t>
              </a:r>
            </a:p>
            <a:p>
              <a:pPr algn="ctr" defTabSz="914262"/>
              <a:r>
                <a:rPr lang="en-US" sz="2000" b="1" dirty="0" smtClean="0">
                  <a:solidFill>
                    <a:prstClr val="black"/>
                  </a:solidFill>
                </a:rPr>
                <a:t>2</a:t>
              </a:r>
              <a:r>
                <a:rPr lang="en-US" sz="2000" b="1" baseline="30000" dirty="0" smtClean="0">
                  <a:solidFill>
                    <a:prstClr val="black"/>
                  </a:solidFill>
                </a:rPr>
                <a:t>nd</a:t>
              </a:r>
              <a:r>
                <a:rPr lang="en-US" sz="2000" b="1" dirty="0" smtClean="0">
                  <a:solidFill>
                    <a:prstClr val="black"/>
                  </a:solidFill>
                </a:rPr>
                <a:t> year</a:t>
              </a:r>
            </a:p>
            <a:p>
              <a:pPr algn="ctr" defTabSz="914262"/>
              <a:r>
                <a:rPr lang="en-US" sz="1400" b="1" dirty="0" smtClean="0">
                  <a:solidFill>
                    <a:prstClr val="black"/>
                  </a:solidFill>
                </a:rPr>
                <a:t>(9/1/15)</a:t>
              </a:r>
              <a:endParaRPr lang="en-US" sz="1400" b="1" dirty="0">
                <a:solidFill>
                  <a:prstClr val="black"/>
                </a:solidFill>
              </a:endParaRPr>
            </a:p>
          </p:txBody>
        </p:sp>
        <p:cxnSp>
          <p:nvCxnSpPr>
            <p:cNvPr id="28" name="Straight Connector 27"/>
            <p:cNvCxnSpPr/>
            <p:nvPr/>
          </p:nvCxnSpPr>
          <p:spPr>
            <a:xfrm flipV="1">
              <a:off x="3352800" y="3511728"/>
              <a:ext cx="0" cy="531483"/>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430997" y="1752600"/>
            <a:ext cx="1674403" cy="1759127"/>
            <a:chOff x="3430997" y="1752600"/>
            <a:chExt cx="1674403" cy="1759127"/>
          </a:xfrm>
        </p:grpSpPr>
        <p:sp>
          <p:nvSpPr>
            <p:cNvPr id="50" name="Rounded Rectangle 49"/>
            <p:cNvSpPr/>
            <p:nvPr/>
          </p:nvSpPr>
          <p:spPr>
            <a:xfrm>
              <a:off x="3430997" y="1752600"/>
              <a:ext cx="1674403" cy="14420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n-US" sz="1200" b="1" dirty="0" smtClean="0">
                  <a:solidFill>
                    <a:prstClr val="black"/>
                  </a:solidFill>
                </a:rPr>
                <a:t/>
              </a:r>
              <a:br>
                <a:rPr lang="en-US" sz="1200" b="1" dirty="0" smtClean="0">
                  <a:solidFill>
                    <a:prstClr val="black"/>
                  </a:solidFill>
                </a:rPr>
              </a:br>
              <a:r>
                <a:rPr lang="en-US" sz="2000" b="1" dirty="0">
                  <a:solidFill>
                    <a:prstClr val="black"/>
                  </a:solidFill>
                </a:rPr>
                <a:t>Implement </a:t>
              </a:r>
              <a:r>
                <a:rPr lang="en-US" sz="2000" b="1" dirty="0" smtClean="0">
                  <a:solidFill>
                    <a:prstClr val="black"/>
                  </a:solidFill>
                </a:rPr>
                <a:t>3</a:t>
              </a:r>
              <a:r>
                <a:rPr lang="en-US" sz="2000" b="1" baseline="30000" dirty="0" smtClean="0">
                  <a:solidFill>
                    <a:prstClr val="black"/>
                  </a:solidFill>
                </a:rPr>
                <a:t>rd</a:t>
              </a:r>
              <a:r>
                <a:rPr lang="en-US" sz="2000" b="1" dirty="0" smtClean="0">
                  <a:solidFill>
                    <a:prstClr val="black"/>
                  </a:solidFill>
                </a:rPr>
                <a:t>  year</a:t>
              </a:r>
            </a:p>
            <a:p>
              <a:pPr algn="ctr" defTabSz="914262"/>
              <a:r>
                <a:rPr lang="en-US" sz="1400" b="1" dirty="0" smtClean="0">
                  <a:solidFill>
                    <a:prstClr val="black"/>
                  </a:solidFill>
                </a:rPr>
                <a:t>(9/1/16)</a:t>
              </a:r>
            </a:p>
            <a:p>
              <a:pPr algn="ctr" defTabSz="914262"/>
              <a:endParaRPr lang="en-US" sz="2000" b="1" dirty="0">
                <a:solidFill>
                  <a:prstClr val="black"/>
                </a:solidFill>
              </a:endParaRPr>
            </a:p>
          </p:txBody>
        </p:sp>
        <p:cxnSp>
          <p:nvCxnSpPr>
            <p:cNvPr id="34" name="Straight Connector 33"/>
            <p:cNvCxnSpPr/>
            <p:nvPr/>
          </p:nvCxnSpPr>
          <p:spPr>
            <a:xfrm>
              <a:off x="3888197" y="2991776"/>
              <a:ext cx="0" cy="519951"/>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505675" y="1752600"/>
            <a:ext cx="1809525" cy="1759127"/>
            <a:chOff x="5505675" y="1752600"/>
            <a:chExt cx="1809525" cy="1759127"/>
          </a:xfrm>
        </p:grpSpPr>
        <p:sp>
          <p:nvSpPr>
            <p:cNvPr id="53" name="Rounded Rectangle 52"/>
            <p:cNvSpPr/>
            <p:nvPr/>
          </p:nvSpPr>
          <p:spPr>
            <a:xfrm>
              <a:off x="5505675" y="1752600"/>
              <a:ext cx="1809525" cy="14478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algn="ctr" defTabSz="914262"/>
              <a:r>
                <a:rPr lang="en-US" sz="2000" b="1" dirty="0">
                  <a:solidFill>
                    <a:prstClr val="black"/>
                  </a:solidFill>
                </a:rPr>
                <a:t>Implement </a:t>
              </a:r>
              <a:endParaRPr lang="en-US" sz="2000" b="1" dirty="0" smtClean="0">
                <a:solidFill>
                  <a:prstClr val="black"/>
                </a:solidFill>
              </a:endParaRPr>
            </a:p>
            <a:p>
              <a:pPr algn="ctr" defTabSz="914262"/>
              <a:r>
                <a:rPr lang="en-US" sz="2000" b="1" dirty="0" smtClean="0">
                  <a:solidFill>
                    <a:prstClr val="black"/>
                  </a:solidFill>
                </a:rPr>
                <a:t>5th year</a:t>
              </a:r>
            </a:p>
            <a:p>
              <a:pPr algn="ctr" defTabSz="914262"/>
              <a:r>
                <a:rPr lang="en-US" sz="1400" b="1" dirty="0" smtClean="0">
                  <a:solidFill>
                    <a:prstClr val="black"/>
                  </a:solidFill>
                </a:rPr>
                <a:t>(9/1/18)</a:t>
              </a:r>
              <a:endParaRPr lang="en-US" sz="1400" b="1" dirty="0">
                <a:solidFill>
                  <a:prstClr val="black"/>
                </a:solidFill>
              </a:endParaRPr>
            </a:p>
          </p:txBody>
        </p:sp>
        <p:cxnSp>
          <p:nvCxnSpPr>
            <p:cNvPr id="38" name="Straight Connector 37"/>
            <p:cNvCxnSpPr/>
            <p:nvPr/>
          </p:nvCxnSpPr>
          <p:spPr>
            <a:xfrm>
              <a:off x="7029676" y="2530751"/>
              <a:ext cx="0" cy="980976"/>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238750" y="3531898"/>
            <a:ext cx="1695450" cy="1725902"/>
            <a:chOff x="5238750" y="3531898"/>
            <a:chExt cx="1695450" cy="1725902"/>
          </a:xfrm>
        </p:grpSpPr>
        <p:sp>
          <p:nvSpPr>
            <p:cNvPr id="59" name="Rounded Rectangle 58"/>
            <p:cNvSpPr/>
            <p:nvPr/>
          </p:nvSpPr>
          <p:spPr>
            <a:xfrm>
              <a:off x="5238750" y="3735298"/>
              <a:ext cx="1695450" cy="1522502"/>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defTabSz="914262"/>
              <a:endParaRPr lang="en-US" sz="1200" b="1" dirty="0">
                <a:solidFill>
                  <a:prstClr val="black"/>
                </a:solidFill>
              </a:endParaRPr>
            </a:p>
            <a:p>
              <a:pPr defTabSz="914262"/>
              <a:endParaRPr lang="en-US" sz="1200" b="1" dirty="0">
                <a:solidFill>
                  <a:prstClr val="black"/>
                </a:solidFill>
              </a:endParaRPr>
            </a:p>
            <a:p>
              <a:pPr algn="ctr" defTabSz="914262"/>
              <a:r>
                <a:rPr lang="en-US" sz="2000" b="1" dirty="0">
                  <a:solidFill>
                    <a:prstClr val="black"/>
                  </a:solidFill>
                </a:rPr>
                <a:t>Implement </a:t>
              </a:r>
              <a:r>
                <a:rPr lang="en-US" sz="2000" b="1" dirty="0" smtClean="0">
                  <a:solidFill>
                    <a:prstClr val="black"/>
                  </a:solidFill>
                </a:rPr>
                <a:t>4th year</a:t>
              </a:r>
            </a:p>
            <a:p>
              <a:pPr algn="ctr" defTabSz="914262"/>
              <a:r>
                <a:rPr lang="en-US" sz="1400" b="1" dirty="0" smtClean="0">
                  <a:solidFill>
                    <a:prstClr val="black"/>
                  </a:solidFill>
                </a:rPr>
                <a:t>(9/1/17)</a:t>
              </a:r>
              <a:endParaRPr lang="en-US" sz="1400" b="1" dirty="0">
                <a:solidFill>
                  <a:prstClr val="black"/>
                </a:solidFill>
              </a:endParaRPr>
            </a:p>
          </p:txBody>
        </p:sp>
        <p:cxnSp>
          <p:nvCxnSpPr>
            <p:cNvPr id="41" name="Straight Connector 40"/>
            <p:cNvCxnSpPr/>
            <p:nvPr/>
          </p:nvCxnSpPr>
          <p:spPr>
            <a:xfrm flipV="1">
              <a:off x="5434640" y="3531898"/>
              <a:ext cx="0" cy="725212"/>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sp>
        <p:nvSpPr>
          <p:cNvPr id="23" name="Title 1"/>
          <p:cNvSpPr txBox="1">
            <a:spLocks/>
          </p:cNvSpPr>
          <p:nvPr/>
        </p:nvSpPr>
        <p:spPr>
          <a:xfrm>
            <a:off x="2924175" y="533400"/>
            <a:ext cx="3429000" cy="606910"/>
          </a:xfrm>
          <a:prstGeom prst="rect">
            <a:avLst/>
          </a:prstGeom>
          <a:ln>
            <a:noFill/>
          </a:ln>
        </p:spPr>
        <p:txBody>
          <a:bodyPr vert="horz" lIns="91426" tIns="45714" rIns="91426" bIns="45714" rtlCol="0" anchor="b">
            <a:noAutofit/>
          </a:bodyPr>
          <a:lstStyle>
            <a:lvl1pPr algn="ctr" defTabSz="914262" rtl="0" eaLnBrk="1" latinLnBrk="0" hangingPunct="1">
              <a:spcBef>
                <a:spcPct val="0"/>
              </a:spcBef>
              <a:buNone/>
              <a:defRPr sz="3600" kern="1200">
                <a:solidFill>
                  <a:schemeClr val="bg1"/>
                </a:solidFill>
                <a:latin typeface="+mj-lt"/>
                <a:ea typeface="+mj-ea"/>
                <a:cs typeface="+mj-cs"/>
              </a:defRPr>
            </a:lvl1pPr>
          </a:lstStyle>
          <a:p>
            <a:r>
              <a:rPr lang="en-US" sz="2000" dirty="0" smtClean="0">
                <a:solidFill>
                  <a:prstClr val="black"/>
                </a:solidFill>
              </a:rPr>
              <a:t>(2014 - 2018)</a:t>
            </a:r>
            <a:endParaRPr lang="en-US" sz="1600" dirty="0">
              <a:solidFill>
                <a:prstClr val="black"/>
              </a:solidFill>
            </a:endParaRPr>
          </a:p>
        </p:txBody>
      </p:sp>
      <p:grpSp>
        <p:nvGrpSpPr>
          <p:cNvPr id="4" name="Group 3"/>
          <p:cNvGrpSpPr/>
          <p:nvPr/>
        </p:nvGrpSpPr>
        <p:grpSpPr>
          <a:xfrm>
            <a:off x="1371600" y="1752600"/>
            <a:ext cx="1674403" cy="1739151"/>
            <a:chOff x="1371600" y="1752600"/>
            <a:chExt cx="1674403" cy="1739151"/>
          </a:xfrm>
        </p:grpSpPr>
        <p:sp>
          <p:nvSpPr>
            <p:cNvPr id="17" name="Rounded Rectangle 16"/>
            <p:cNvSpPr/>
            <p:nvPr/>
          </p:nvSpPr>
          <p:spPr>
            <a:xfrm>
              <a:off x="1371600" y="1752600"/>
              <a:ext cx="1674403" cy="14420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n-US" sz="1200" b="1" dirty="0" smtClean="0">
                  <a:solidFill>
                    <a:prstClr val="black"/>
                  </a:solidFill>
                </a:rPr>
                <a:t/>
              </a:r>
              <a:br>
                <a:rPr lang="en-US" sz="1200" b="1" dirty="0" smtClean="0">
                  <a:solidFill>
                    <a:prstClr val="black"/>
                  </a:solidFill>
                </a:rPr>
              </a:br>
              <a:r>
                <a:rPr lang="en-US" sz="2000" b="1" dirty="0">
                  <a:solidFill>
                    <a:prstClr val="black"/>
                  </a:solidFill>
                </a:rPr>
                <a:t>Implement</a:t>
              </a:r>
            </a:p>
            <a:p>
              <a:pPr algn="ctr" defTabSz="914262"/>
              <a:r>
                <a:rPr lang="en-US" sz="2000" b="1" dirty="0">
                  <a:solidFill>
                    <a:prstClr val="black"/>
                  </a:solidFill>
                </a:rPr>
                <a:t>1</a:t>
              </a:r>
              <a:r>
                <a:rPr lang="en-US" sz="2000" b="1" baseline="30000" dirty="0">
                  <a:solidFill>
                    <a:prstClr val="black"/>
                  </a:solidFill>
                </a:rPr>
                <a:t>st</a:t>
              </a:r>
              <a:r>
                <a:rPr lang="en-US" sz="2000" b="1" dirty="0">
                  <a:solidFill>
                    <a:prstClr val="black"/>
                  </a:solidFill>
                </a:rPr>
                <a:t> Year</a:t>
              </a:r>
            </a:p>
            <a:p>
              <a:pPr algn="ctr" defTabSz="914262"/>
              <a:r>
                <a:rPr lang="en-US" sz="1400" b="1" dirty="0" smtClean="0">
                  <a:solidFill>
                    <a:prstClr val="black"/>
                  </a:solidFill>
                </a:rPr>
                <a:t>(9/</a:t>
              </a:r>
              <a:r>
                <a:rPr lang="en-US" sz="1400" b="1" dirty="0">
                  <a:solidFill>
                    <a:prstClr val="black"/>
                  </a:solidFill>
                </a:rPr>
                <a:t>1/14)</a:t>
              </a:r>
            </a:p>
            <a:p>
              <a:pPr algn="ctr" defTabSz="914262"/>
              <a:endParaRPr lang="en-US" sz="2000" b="1" dirty="0">
                <a:solidFill>
                  <a:prstClr val="black"/>
                </a:solidFill>
              </a:endParaRPr>
            </a:p>
          </p:txBody>
        </p:sp>
        <p:cxnSp>
          <p:nvCxnSpPr>
            <p:cNvPr id="18" name="Straight Connector 17"/>
            <p:cNvCxnSpPr/>
            <p:nvPr/>
          </p:nvCxnSpPr>
          <p:spPr>
            <a:xfrm>
              <a:off x="1676400" y="2971800"/>
              <a:ext cx="0" cy="519951"/>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900717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childTnLst>
                                </p:cTn>
                              </p:par>
                              <p:par>
                                <p:cTn id="8" presetID="42" presetClass="path" presetSubtype="0" accel="50000" decel="50000" fill="hold" nodeType="withEffect">
                                  <p:stCondLst>
                                    <p:cond delay="1400"/>
                                  </p:stCondLst>
                                  <p:childTnLst>
                                    <p:animMotion origin="layout" path="M -5.55556E-7 7.40741E-7 L 0.70382 -0.00023 " pathEditMode="relative" rAng="0" ptsTypes="AA">
                                      <p:cBhvr>
                                        <p:cTn id="9" dur="2300" fill="hold"/>
                                        <p:tgtEl>
                                          <p:spTgt spid="8"/>
                                        </p:tgtEl>
                                        <p:attrNameLst>
                                          <p:attrName>ppt_x</p:attrName>
                                          <p:attrName>ppt_y</p:attrName>
                                        </p:attrNameLst>
                                      </p:cBhvr>
                                      <p:rCtr x="35191" y="-23"/>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00"/>
                                        <p:tgtEl>
                                          <p:spTgt spid="6"/>
                                        </p:tgtEl>
                                      </p:cBhvr>
                                    </p:animEffect>
                                  </p:childTnLst>
                                </p:cTn>
                              </p:par>
                              <p:par>
                                <p:cTn id="13" presetID="42" presetClass="path" presetSubtype="0" accel="50000" decel="50000" fill="hold" nodeType="withEffect">
                                  <p:stCondLst>
                                    <p:cond delay="1400"/>
                                  </p:stCondLst>
                                  <p:childTnLst>
                                    <p:animMotion origin="layout" path="M -4.16667E-6 1.11111E-6 L 0.72448 -0.00764 " pathEditMode="relative" rAng="0" ptsTypes="AA">
                                      <p:cBhvr>
                                        <p:cTn id="14" dur="2300" fill="hold"/>
                                        <p:tgtEl>
                                          <p:spTgt spid="6"/>
                                        </p:tgtEl>
                                        <p:attrNameLst>
                                          <p:attrName>ppt_x</p:attrName>
                                          <p:attrName>ppt_y</p:attrName>
                                        </p:attrNameLst>
                                      </p:cBhvr>
                                      <p:rCtr x="36215" y="-394"/>
                                    </p:animMotion>
                                  </p:childTnLst>
                                </p:cTn>
                              </p:par>
                              <p:par>
                                <p:cTn id="15" presetID="10" presetClass="entr" presetSubtype="0" fill="hold" nodeType="withEffect">
                                  <p:stCondLst>
                                    <p:cond delay="14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22" presetClass="entr" presetSubtype="8" fill="hold" nodeType="withEffect">
                                  <p:stCondLst>
                                    <p:cond delay="16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000"/>
                                        <p:tgtEl>
                                          <p:spTgt spid="5"/>
                                        </p:tgtEl>
                                      </p:cBhvr>
                                    </p:animEffect>
                                  </p:childTnLst>
                                </p:cTn>
                              </p:par>
                              <p:par>
                                <p:cTn id="21" presetID="10" presetClass="entr" presetSubtype="0" fill="hold" nodeType="withEffect">
                                  <p:stCondLst>
                                    <p:cond delay="3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15963"/>
          </a:xfrm>
          <a:ln>
            <a:noFill/>
          </a:ln>
        </p:spPr>
        <p:txBody>
          <a:bodyPr>
            <a:noAutofit/>
          </a:bodyPr>
          <a:lstStyle/>
          <a:p>
            <a:r>
              <a:rPr lang="en-US" sz="3400" dirty="0" smtClean="0">
                <a:solidFill>
                  <a:schemeClr val="tx2">
                    <a:lumMod val="20000"/>
                    <a:lumOff val="80000"/>
                  </a:schemeClr>
                </a:solidFill>
              </a:rPr>
              <a:t>Timeline</a:t>
            </a:r>
            <a:endParaRPr lang="en-US" sz="3400" dirty="0">
              <a:solidFill>
                <a:schemeClr val="tx2">
                  <a:lumMod val="20000"/>
                  <a:lumOff val="80000"/>
                </a:schemeClr>
              </a:solidFill>
            </a:endParaRPr>
          </a:p>
        </p:txBody>
      </p:sp>
      <p:pic>
        <p:nvPicPr>
          <p:cNvPr id="6" name="Bod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647825"/>
            <a:ext cx="3516962" cy="5038725"/>
          </a:xfrm>
          <a:prstGeom prst="rect">
            <a:avLst/>
          </a:prstGeom>
        </p:spPr>
      </p:pic>
      <p:pic>
        <p:nvPicPr>
          <p:cNvPr id="8" name="Ha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509031"/>
            <a:ext cx="1837503" cy="2283458"/>
          </a:xfrm>
          <a:prstGeom prst="rect">
            <a:avLst/>
          </a:prstGeom>
        </p:spPr>
      </p:pic>
      <p:pic>
        <p:nvPicPr>
          <p:cNvPr id="5" name="Li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675816" y="3404455"/>
            <a:ext cx="7010400" cy="214544"/>
          </a:xfrm>
          <a:prstGeom prst="rect">
            <a:avLst/>
          </a:prstGeom>
        </p:spPr>
      </p:pic>
      <p:pic>
        <p:nvPicPr>
          <p:cNvPr id="10" name="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75" y="2623582"/>
            <a:ext cx="581025" cy="657048"/>
          </a:xfrm>
          <a:prstGeom prst="rect">
            <a:avLst/>
          </a:prstGeom>
        </p:spPr>
      </p:pic>
      <p:pic>
        <p:nvPicPr>
          <p:cNvPr id="11" name="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6883" y="2532859"/>
            <a:ext cx="638634" cy="722194"/>
          </a:xfrm>
          <a:prstGeom prst="rect">
            <a:avLst/>
          </a:prstGeom>
        </p:spPr>
      </p:pic>
      <p:grpSp>
        <p:nvGrpSpPr>
          <p:cNvPr id="3" name="Group 2"/>
          <p:cNvGrpSpPr/>
          <p:nvPr/>
        </p:nvGrpSpPr>
        <p:grpSpPr>
          <a:xfrm>
            <a:off x="1108435" y="1752600"/>
            <a:ext cx="1481381" cy="1759127"/>
            <a:chOff x="1108435" y="1752600"/>
            <a:chExt cx="1481381" cy="1759127"/>
          </a:xfrm>
        </p:grpSpPr>
        <p:sp>
          <p:nvSpPr>
            <p:cNvPr id="49" name="Rounded Rectangle 48"/>
            <p:cNvSpPr/>
            <p:nvPr/>
          </p:nvSpPr>
          <p:spPr>
            <a:xfrm>
              <a:off x="1108435" y="1752600"/>
              <a:ext cx="1481381" cy="1477203"/>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100" b="1" dirty="0" smtClean="0">
                <a:solidFill>
                  <a:prstClr val="black"/>
                </a:solidFill>
              </a:endParaRPr>
            </a:p>
            <a:p>
              <a:pPr algn="ctr" defTabSz="914262"/>
              <a:r>
                <a:rPr lang="en-US" b="1" dirty="0" smtClean="0">
                  <a:solidFill>
                    <a:prstClr val="black"/>
                  </a:solidFill>
                </a:rPr>
                <a:t>CET Courses   </a:t>
              </a:r>
              <a:endParaRPr lang="en-US" b="1" dirty="0">
                <a:solidFill>
                  <a:prstClr val="black"/>
                </a:solidFill>
              </a:endParaRPr>
            </a:p>
          </p:txBody>
        </p:sp>
        <p:cxnSp>
          <p:nvCxnSpPr>
            <p:cNvPr id="12" name="Straight Connector 11"/>
            <p:cNvCxnSpPr/>
            <p:nvPr/>
          </p:nvCxnSpPr>
          <p:spPr>
            <a:xfrm>
              <a:off x="1561641" y="2590800"/>
              <a:ext cx="0" cy="920927"/>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677052" y="3511728"/>
            <a:ext cx="1825528" cy="1441273"/>
            <a:chOff x="1677052" y="3511728"/>
            <a:chExt cx="1825528" cy="1441273"/>
          </a:xfrm>
        </p:grpSpPr>
        <p:sp>
          <p:nvSpPr>
            <p:cNvPr id="56" name="Rounded Rectangle 55"/>
            <p:cNvSpPr/>
            <p:nvPr/>
          </p:nvSpPr>
          <p:spPr>
            <a:xfrm>
              <a:off x="1677052" y="3733801"/>
              <a:ext cx="1825528" cy="12192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defTabSz="914262"/>
              <a:endParaRPr lang="en-US" sz="1200" b="1" dirty="0">
                <a:solidFill>
                  <a:prstClr val="black"/>
                </a:solidFill>
              </a:endParaRPr>
            </a:p>
            <a:p>
              <a:pPr algn="ctr" defTabSz="914262"/>
              <a:endParaRPr lang="en-US" sz="1600" b="1" dirty="0" smtClean="0">
                <a:solidFill>
                  <a:prstClr val="black"/>
                </a:solidFill>
              </a:endParaRPr>
            </a:p>
            <a:p>
              <a:pPr algn="ctr" defTabSz="914262"/>
              <a:r>
                <a:rPr lang="en-US" sz="1600" b="1" dirty="0" smtClean="0">
                  <a:solidFill>
                    <a:prstClr val="black"/>
                  </a:solidFill>
                </a:rPr>
                <a:t>NTI and TD Conferences</a:t>
              </a:r>
              <a:endParaRPr lang="en-US" sz="1600" b="1" dirty="0">
                <a:solidFill>
                  <a:prstClr val="black"/>
                </a:solidFill>
              </a:endParaRPr>
            </a:p>
          </p:txBody>
        </p:sp>
        <p:cxnSp>
          <p:nvCxnSpPr>
            <p:cNvPr id="28" name="Straight Connector 27"/>
            <p:cNvCxnSpPr/>
            <p:nvPr/>
          </p:nvCxnSpPr>
          <p:spPr>
            <a:xfrm flipV="1">
              <a:off x="2359082" y="3511728"/>
              <a:ext cx="0" cy="531483"/>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2893603" y="1752600"/>
            <a:ext cx="1600200" cy="1739151"/>
            <a:chOff x="2893603" y="1752600"/>
            <a:chExt cx="1600200" cy="1739151"/>
          </a:xfrm>
        </p:grpSpPr>
        <p:sp>
          <p:nvSpPr>
            <p:cNvPr id="50" name="Rounded Rectangle 49"/>
            <p:cNvSpPr/>
            <p:nvPr/>
          </p:nvSpPr>
          <p:spPr>
            <a:xfrm>
              <a:off x="2893603" y="1752600"/>
              <a:ext cx="1600200" cy="14420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914262"/>
              <a:r>
                <a:rPr lang="en-US" sz="1200" b="1" dirty="0" smtClean="0">
                  <a:solidFill>
                    <a:prstClr val="black"/>
                  </a:solidFill>
                </a:rPr>
                <a:t/>
              </a:r>
              <a:br>
                <a:rPr lang="en-US" sz="1200" b="1" dirty="0" smtClean="0">
                  <a:solidFill>
                    <a:prstClr val="black"/>
                  </a:solidFill>
                </a:rPr>
              </a:br>
              <a:r>
                <a:rPr lang="en-US" b="1" dirty="0" smtClean="0">
                  <a:solidFill>
                    <a:prstClr val="black"/>
                  </a:solidFill>
                </a:rPr>
                <a:t>Webinars &amp; Bulletins</a:t>
              </a:r>
              <a:endParaRPr lang="en-US" b="1" dirty="0">
                <a:solidFill>
                  <a:prstClr val="black"/>
                </a:solidFill>
              </a:endParaRPr>
            </a:p>
          </p:txBody>
        </p:sp>
        <p:cxnSp>
          <p:nvCxnSpPr>
            <p:cNvPr id="34" name="Straight Connector 33"/>
            <p:cNvCxnSpPr/>
            <p:nvPr/>
          </p:nvCxnSpPr>
          <p:spPr>
            <a:xfrm>
              <a:off x="3048000" y="2971800"/>
              <a:ext cx="0" cy="519951"/>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837671" y="1752600"/>
            <a:ext cx="1924854" cy="1759127"/>
            <a:chOff x="4837671" y="1752600"/>
            <a:chExt cx="1924854" cy="1759127"/>
          </a:xfrm>
        </p:grpSpPr>
        <p:sp>
          <p:nvSpPr>
            <p:cNvPr id="53" name="Rounded Rectangle 52"/>
            <p:cNvSpPr/>
            <p:nvPr/>
          </p:nvSpPr>
          <p:spPr>
            <a:xfrm>
              <a:off x="4837671" y="1752600"/>
              <a:ext cx="1924854" cy="1447800"/>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defTabSz="914262"/>
              <a:r>
                <a:rPr lang="en-US" sz="1600" b="1" dirty="0" smtClean="0">
                  <a:solidFill>
                    <a:prstClr val="black"/>
                  </a:solidFill>
                </a:rPr>
                <a:t>Instructor LMS Course and Instructor Portal</a:t>
              </a:r>
              <a:endParaRPr lang="en-US" sz="1600" b="1" dirty="0">
                <a:solidFill>
                  <a:prstClr val="black"/>
                </a:solidFill>
              </a:endParaRPr>
            </a:p>
          </p:txBody>
        </p:sp>
        <p:cxnSp>
          <p:nvCxnSpPr>
            <p:cNvPr id="38" name="Straight Connector 37"/>
            <p:cNvCxnSpPr/>
            <p:nvPr/>
          </p:nvCxnSpPr>
          <p:spPr>
            <a:xfrm>
              <a:off x="6477000" y="2530751"/>
              <a:ext cx="0" cy="980976"/>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147510" y="3531898"/>
            <a:ext cx="1695450" cy="2183102"/>
            <a:chOff x="4147510" y="3531898"/>
            <a:chExt cx="1695450" cy="2183102"/>
          </a:xfrm>
        </p:grpSpPr>
        <p:sp>
          <p:nvSpPr>
            <p:cNvPr id="59" name="Rounded Rectangle 58"/>
            <p:cNvSpPr/>
            <p:nvPr/>
          </p:nvSpPr>
          <p:spPr>
            <a:xfrm>
              <a:off x="4147510" y="3735298"/>
              <a:ext cx="1695450" cy="1979702"/>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smtClean="0">
                <a:solidFill>
                  <a:prstClr val="black"/>
                </a:solidFill>
              </a:endParaRPr>
            </a:p>
            <a:p>
              <a:pPr defTabSz="914262"/>
              <a:endParaRPr lang="en-US" sz="1200" b="1" dirty="0">
                <a:solidFill>
                  <a:prstClr val="black"/>
                </a:solidFill>
              </a:endParaRPr>
            </a:p>
            <a:p>
              <a:pPr algn="ctr" defTabSz="914262"/>
              <a:endParaRPr lang="en-US" sz="1600" b="1" dirty="0" smtClean="0">
                <a:solidFill>
                  <a:prstClr val="black"/>
                </a:solidFill>
              </a:endParaRPr>
            </a:p>
            <a:p>
              <a:pPr algn="ctr" defTabSz="914262"/>
              <a:r>
                <a:rPr lang="en-US" sz="1600" b="1" dirty="0" smtClean="0">
                  <a:solidFill>
                    <a:prstClr val="black"/>
                  </a:solidFill>
                </a:rPr>
                <a:t>2013/2014 BLAST Tours</a:t>
              </a:r>
            </a:p>
            <a:p>
              <a:pPr algn="ctr" defTabSz="914262"/>
              <a:r>
                <a:rPr lang="en-US" sz="1600" b="1" dirty="0" smtClean="0">
                  <a:solidFill>
                    <a:prstClr val="black"/>
                  </a:solidFill>
                </a:rPr>
                <a:t>(TD &amp; Lead LMS Instructors)</a:t>
              </a:r>
              <a:endParaRPr lang="en-US" sz="1200" b="1" dirty="0">
                <a:solidFill>
                  <a:prstClr val="black"/>
                </a:solidFill>
              </a:endParaRPr>
            </a:p>
          </p:txBody>
        </p:sp>
        <p:cxnSp>
          <p:nvCxnSpPr>
            <p:cNvPr id="41" name="Straight Connector 40"/>
            <p:cNvCxnSpPr/>
            <p:nvPr/>
          </p:nvCxnSpPr>
          <p:spPr>
            <a:xfrm flipV="1">
              <a:off x="4495800" y="3531898"/>
              <a:ext cx="0" cy="725212"/>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143636" y="3509031"/>
            <a:ext cx="1704964" cy="2205969"/>
            <a:chOff x="6143636" y="3509031"/>
            <a:chExt cx="1417217" cy="2165793"/>
          </a:xfrm>
        </p:grpSpPr>
        <p:sp>
          <p:nvSpPr>
            <p:cNvPr id="60" name="Rounded Rectangle 59"/>
            <p:cNvSpPr/>
            <p:nvPr/>
          </p:nvSpPr>
          <p:spPr>
            <a:xfrm>
              <a:off x="6143636" y="3733800"/>
              <a:ext cx="1417217" cy="1941024"/>
            </a:xfrm>
            <a:prstGeom prst="roundRect">
              <a:avLst>
                <a:gd name="adj" fmla="val 2831"/>
              </a:avLst>
            </a:prstGeom>
            <a:solidFill>
              <a:schemeClr val="accent1">
                <a:lumMod val="40000"/>
                <a:lumOff val="60000"/>
                <a:alpha val="83000"/>
              </a:schemeClr>
            </a:solidFill>
            <a:ln>
              <a:solidFill>
                <a:schemeClr val="accent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262"/>
              <a:endParaRPr lang="en-US" sz="1200" b="1" dirty="0">
                <a:solidFill>
                  <a:prstClr val="black"/>
                </a:solidFill>
              </a:endParaRPr>
            </a:p>
            <a:p>
              <a:pPr algn="ctr" defTabSz="914262"/>
              <a:endParaRPr lang="en-US" sz="1600" b="1" dirty="0" smtClean="0">
                <a:solidFill>
                  <a:prstClr val="black"/>
                </a:solidFill>
              </a:endParaRPr>
            </a:p>
            <a:p>
              <a:pPr algn="ctr" defTabSz="914262"/>
              <a:r>
                <a:rPr lang="en-US" sz="1600" b="1" dirty="0" smtClean="0">
                  <a:solidFill>
                    <a:prstClr val="black"/>
                  </a:solidFill>
                </a:rPr>
                <a:t>In-house localized training with lead JATC Instructor</a:t>
              </a:r>
              <a:endParaRPr lang="en-US" sz="1400" b="1" dirty="0">
                <a:solidFill>
                  <a:prstClr val="black"/>
                </a:solidFill>
              </a:endParaRPr>
            </a:p>
          </p:txBody>
        </p:sp>
        <p:cxnSp>
          <p:nvCxnSpPr>
            <p:cNvPr id="45" name="Straight Connector 44"/>
            <p:cNvCxnSpPr/>
            <p:nvPr/>
          </p:nvCxnSpPr>
          <p:spPr>
            <a:xfrm flipV="1">
              <a:off x="6934200" y="3509031"/>
              <a:ext cx="0" cy="362606"/>
            </a:xfrm>
            <a:prstGeom prst="line">
              <a:avLst/>
            </a:prstGeom>
            <a:ln w="50800">
              <a:solidFill>
                <a:schemeClr val="accent5"/>
              </a:solidFill>
              <a:headEnd type="oval"/>
            </a:ln>
          </p:spPr>
          <p:style>
            <a:lnRef idx="1">
              <a:schemeClr val="accent1"/>
            </a:lnRef>
            <a:fillRef idx="0">
              <a:schemeClr val="accent1"/>
            </a:fillRef>
            <a:effectRef idx="0">
              <a:schemeClr val="accent1"/>
            </a:effectRef>
            <a:fontRef idx="minor">
              <a:schemeClr val="tx1"/>
            </a:fontRef>
          </p:style>
        </p:cxnSp>
      </p:grpSp>
      <p:sp>
        <p:nvSpPr>
          <p:cNvPr id="23" name="Title 1"/>
          <p:cNvSpPr txBox="1">
            <a:spLocks/>
          </p:cNvSpPr>
          <p:nvPr/>
        </p:nvSpPr>
        <p:spPr>
          <a:xfrm>
            <a:off x="2895600" y="533400"/>
            <a:ext cx="3429000" cy="606910"/>
          </a:xfrm>
          <a:prstGeom prst="rect">
            <a:avLst/>
          </a:prstGeom>
          <a:ln>
            <a:noFill/>
          </a:ln>
        </p:spPr>
        <p:txBody>
          <a:bodyPr vert="horz" lIns="91426" tIns="45714" rIns="91426" bIns="45714" rtlCol="0" anchor="b">
            <a:noAutofit/>
          </a:bodyPr>
          <a:lstStyle>
            <a:lvl1pPr algn="ctr" defTabSz="914262" rtl="0" eaLnBrk="1" latinLnBrk="0" hangingPunct="1">
              <a:spcBef>
                <a:spcPct val="0"/>
              </a:spcBef>
              <a:buNone/>
              <a:defRPr sz="3600" kern="1200">
                <a:solidFill>
                  <a:schemeClr val="bg1"/>
                </a:solidFill>
                <a:latin typeface="+mj-lt"/>
                <a:ea typeface="+mj-ea"/>
                <a:cs typeface="+mj-cs"/>
              </a:defRPr>
            </a:lvl1pPr>
          </a:lstStyle>
          <a:p>
            <a:r>
              <a:rPr lang="en-US" sz="2000" dirty="0" smtClean="0">
                <a:solidFill>
                  <a:prstClr val="black"/>
                </a:solidFill>
              </a:rPr>
              <a:t>(Now to Fall of 2014)</a:t>
            </a:r>
            <a:endParaRPr lang="en-US" sz="1600" dirty="0">
              <a:solidFill>
                <a:prstClr val="black"/>
              </a:solidFill>
            </a:endParaRPr>
          </a:p>
        </p:txBody>
      </p:sp>
    </p:spTree>
    <p:extLst>
      <p:ext uri="{BB962C8B-B14F-4D97-AF65-F5344CB8AC3E}">
        <p14:creationId xmlns:p14="http://schemas.microsoft.com/office/powerpoint/2010/main" val="185688507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900"/>
                                        <p:tgtEl>
                                          <p:spTgt spid="8"/>
                                        </p:tgtEl>
                                      </p:cBhvr>
                                    </p:animEffect>
                                  </p:childTnLst>
                                </p:cTn>
                              </p:par>
                              <p:par>
                                <p:cTn id="8" presetID="42" presetClass="path" presetSubtype="0" accel="50000" decel="50000" fill="hold" nodeType="withEffect">
                                  <p:stCondLst>
                                    <p:cond delay="1400"/>
                                  </p:stCondLst>
                                  <p:childTnLst>
                                    <p:animMotion origin="layout" path="M -5.55556E-7 7.40741E-7 L 0.70382 -0.00023 " pathEditMode="relative" rAng="0" ptsTypes="AA">
                                      <p:cBhvr>
                                        <p:cTn id="9" dur="2300" fill="hold"/>
                                        <p:tgtEl>
                                          <p:spTgt spid="8"/>
                                        </p:tgtEl>
                                        <p:attrNameLst>
                                          <p:attrName>ppt_x</p:attrName>
                                          <p:attrName>ppt_y</p:attrName>
                                        </p:attrNameLst>
                                      </p:cBhvr>
                                      <p:rCtr x="35191" y="-23"/>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00"/>
                                        <p:tgtEl>
                                          <p:spTgt spid="6"/>
                                        </p:tgtEl>
                                      </p:cBhvr>
                                    </p:animEffect>
                                  </p:childTnLst>
                                </p:cTn>
                              </p:par>
                              <p:par>
                                <p:cTn id="13" presetID="42" presetClass="path" presetSubtype="0" accel="50000" decel="50000" fill="hold" nodeType="withEffect">
                                  <p:stCondLst>
                                    <p:cond delay="1400"/>
                                  </p:stCondLst>
                                  <p:childTnLst>
                                    <p:animMotion origin="layout" path="M -4.16667E-6 1.11111E-6 L 0.72448 -0.00764 " pathEditMode="relative" rAng="0" ptsTypes="AA">
                                      <p:cBhvr>
                                        <p:cTn id="14" dur="2300" fill="hold"/>
                                        <p:tgtEl>
                                          <p:spTgt spid="6"/>
                                        </p:tgtEl>
                                        <p:attrNameLst>
                                          <p:attrName>ppt_x</p:attrName>
                                          <p:attrName>ppt_y</p:attrName>
                                        </p:attrNameLst>
                                      </p:cBhvr>
                                      <p:rCtr x="36215" y="-394"/>
                                    </p:animMotion>
                                  </p:childTnLst>
                                </p:cTn>
                              </p:par>
                              <p:par>
                                <p:cTn id="15" presetID="10" presetClass="entr" presetSubtype="0" fill="hold" nodeType="withEffect">
                                  <p:stCondLst>
                                    <p:cond delay="14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22" presetClass="entr" presetSubtype="8" fill="hold" nodeType="withEffect">
                                  <p:stCondLst>
                                    <p:cond delay="16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2000"/>
                                        <p:tgtEl>
                                          <p:spTgt spid="5"/>
                                        </p:tgtEl>
                                      </p:cBhvr>
                                    </p:animEffect>
                                  </p:childTnLst>
                                </p:cTn>
                              </p:par>
                              <p:par>
                                <p:cTn id="21" presetID="10" presetClass="entr" presetSubtype="0" fill="hold" nodeType="withEffect">
                                  <p:stCondLst>
                                    <p:cond delay="3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523999" y="1066800"/>
            <a:ext cx="6281007" cy="4724400"/>
          </a:xfrm>
          <a:prstGeom prst="rect">
            <a:avLst/>
          </a:prstGeom>
          <a:noFill/>
          <a:ln w="28575">
            <a:solidFill>
              <a:schemeClr val="tx1"/>
            </a:solidFill>
            <a:miter lim="800000"/>
            <a:headEnd/>
            <a:tailEnd/>
          </a:ln>
          <a:effectLst>
            <a:glow rad="63500">
              <a:schemeClr val="tx2">
                <a:lumMod val="75000"/>
                <a:alpha val="40000"/>
              </a:schemeClr>
            </a:glow>
            <a:outerShdw blurRad="50800" dist="38100" dir="2700000" algn="tl" rotWithShape="0">
              <a:prstClr val="black">
                <a:alpha val="40000"/>
              </a:prstClr>
            </a:outerShdw>
          </a:effectLst>
          <a:scene3d>
            <a:camera prst="orthographicFront"/>
            <a:lightRig rig="threePt" dir="t"/>
          </a:scene3d>
          <a:sp3d>
            <a:bevelT/>
          </a:sp3d>
        </p:spPr>
      </p:pic>
      <p:sp>
        <p:nvSpPr>
          <p:cNvPr id="7" name="Subtitle 2"/>
          <p:cNvSpPr txBox="1">
            <a:spLocks/>
          </p:cNvSpPr>
          <p:nvPr/>
        </p:nvSpPr>
        <p:spPr>
          <a:xfrm>
            <a:off x="1981200" y="1905000"/>
            <a:ext cx="2514600" cy="762000"/>
          </a:xfrm>
          <a:prstGeom prst="rect">
            <a:avLst/>
          </a:prstGeom>
        </p:spPr>
        <p:txBody>
          <a:bodyPr/>
          <a:lstStyle/>
          <a:p>
            <a:pPr>
              <a:spcBef>
                <a:spcPct val="20000"/>
              </a:spcBef>
              <a:defRPr/>
            </a:pPr>
            <a:r>
              <a:rPr lang="en-US" sz="3600" dirty="0" smtClean="0">
                <a:solidFill>
                  <a:prstClr val="white">
                    <a:lumMod val="95000"/>
                  </a:prstClr>
                </a:solidFill>
              </a:rPr>
              <a:t>Webcasts</a:t>
            </a:r>
            <a:endParaRPr lang="en-US" sz="3600" dirty="0">
              <a:solidFill>
                <a:prstClr val="white">
                  <a:lumMod val="95000"/>
                </a:prstClr>
              </a:solidFill>
            </a:endParaRPr>
          </a:p>
        </p:txBody>
      </p:sp>
      <p:sp>
        <p:nvSpPr>
          <p:cNvPr id="8" name="Title 1"/>
          <p:cNvSpPr txBox="1">
            <a:spLocks/>
          </p:cNvSpPr>
          <p:nvPr/>
        </p:nvSpPr>
        <p:spPr>
          <a:xfrm>
            <a:off x="4343400" y="0"/>
            <a:ext cx="4343401" cy="885825"/>
          </a:xfrm>
          <a:prstGeom prst="rect">
            <a:avLst/>
          </a:prstGeom>
        </p:spPr>
        <p:txBody>
          <a:bodyPr vert="horz" lIns="91440" tIns="45720" rIns="91440" bIns="45720" rtlCol="0" anchor="ctr">
            <a:normAutofit/>
          </a:bodyPr>
          <a:lstStyle/>
          <a:p>
            <a:pPr>
              <a:spcBef>
                <a:spcPct val="0"/>
              </a:spcBef>
              <a:defRPr/>
            </a:pPr>
            <a:r>
              <a:rPr lang="en-US" sz="3600" dirty="0" smtClean="0">
                <a:ln>
                  <a:solidFill>
                    <a:prstClr val="white">
                      <a:lumMod val="85000"/>
                    </a:prstClr>
                  </a:solidFill>
                </a:ln>
                <a:solidFill>
                  <a:prstClr val="white"/>
                </a:solidFill>
                <a:latin typeface="Franklin Gothic Medium"/>
              </a:rPr>
              <a:t>Preparing to Launch</a:t>
            </a:r>
            <a:endParaRPr lang="en-US" sz="3600" dirty="0">
              <a:ln>
                <a:solidFill>
                  <a:prstClr val="white">
                    <a:lumMod val="85000"/>
                  </a:prstClr>
                </a:solidFill>
              </a:ln>
              <a:solidFill>
                <a:prstClr val="white"/>
              </a:solidFill>
              <a:latin typeface="Franklin Gothic Medium"/>
            </a:endParaRPr>
          </a:p>
        </p:txBody>
      </p:sp>
    </p:spTree>
    <p:extLst>
      <p:ext uri="{BB962C8B-B14F-4D97-AF65-F5344CB8AC3E}">
        <p14:creationId xmlns:p14="http://schemas.microsoft.com/office/powerpoint/2010/main" val="3555623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4648200" y="-30163"/>
            <a:ext cx="3962400" cy="944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ln>
                  <a:solidFill>
                    <a:sysClr val="windowText" lastClr="000000"/>
                  </a:solidFill>
                </a:ln>
                <a:solidFill>
                  <a:schemeClr val="tx2">
                    <a:lumMod val="60000"/>
                    <a:lumOff val="40000"/>
                  </a:schemeClr>
                </a:solidFill>
                <a:latin typeface="+mj-lt"/>
                <a:ea typeface="+mj-ea"/>
                <a:cs typeface="+mj-cs"/>
              </a:defRPr>
            </a:lvl1pPr>
          </a:lstStyle>
          <a:p>
            <a:r>
              <a:rPr lang="en-US" dirty="0" smtClean="0">
                <a:solidFill>
                  <a:prstClr val="white">
                    <a:lumMod val="95000"/>
                  </a:prstClr>
                </a:solidFill>
                <a:latin typeface="Franklin Gothic Medium"/>
              </a:rPr>
              <a:t>Monthly Webcast </a:t>
            </a:r>
            <a:endParaRPr lang="en-US" dirty="0" smtClean="0">
              <a:solidFill>
                <a:srgbClr val="ACCBF9">
                  <a:lumMod val="75000"/>
                </a:srgbClr>
              </a:solidFill>
              <a:latin typeface="Franklin Gothic Medium"/>
            </a:endParaRPr>
          </a:p>
        </p:txBody>
      </p:sp>
      <p:sp>
        <p:nvSpPr>
          <p:cNvPr id="29" name="TextBox 28"/>
          <p:cNvSpPr txBox="1"/>
          <p:nvPr/>
        </p:nvSpPr>
        <p:spPr>
          <a:xfrm>
            <a:off x="6248400" y="609600"/>
            <a:ext cx="2514600" cy="369332"/>
          </a:xfrm>
          <a:prstGeom prst="rect">
            <a:avLst/>
          </a:prstGeom>
          <a:noFill/>
        </p:spPr>
        <p:txBody>
          <a:bodyPr wrap="square" rtlCol="0">
            <a:spAutoFit/>
          </a:bodyPr>
          <a:lstStyle/>
          <a:p>
            <a:r>
              <a:rPr lang="en-US" dirty="0" smtClean="0">
                <a:solidFill>
                  <a:prstClr val="white"/>
                </a:solidFill>
                <a:latin typeface="Franklin Gothic Book"/>
              </a:rPr>
              <a:t>Hosted by Bill Ball</a:t>
            </a:r>
            <a:endParaRPr lang="en-US" dirty="0">
              <a:solidFill>
                <a:prstClr val="white"/>
              </a:solidFill>
              <a:latin typeface="Franklin Gothic Book"/>
            </a:endParaRPr>
          </a:p>
        </p:txBody>
      </p:sp>
      <p:pic>
        <p:nvPicPr>
          <p:cNvPr id="2" name="Picture 1" descr="Webcast Screen.JPG">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77" y="1051668"/>
            <a:ext cx="7042067" cy="473953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983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2362200" y="1714579"/>
            <a:ext cx="1371600" cy="179062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4" cstate="print"/>
          <a:srcRect/>
          <a:stretch>
            <a:fillRect/>
          </a:stretch>
        </p:blipFill>
        <p:spPr bwMode="auto">
          <a:xfrm>
            <a:off x="609600" y="1170337"/>
            <a:ext cx="1371600" cy="180146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Slide Number Placeholder 3"/>
          <p:cNvSpPr>
            <a:spLocks noGrp="1"/>
          </p:cNvSpPr>
          <p:nvPr>
            <p:ph type="sldNum" sz="quarter" idx="12"/>
          </p:nvPr>
        </p:nvSpPr>
        <p:spPr>
          <a:xfrm>
            <a:off x="8610600" y="6574536"/>
            <a:ext cx="533400" cy="274320"/>
          </a:xfrm>
        </p:spPr>
        <p:txBody>
          <a:bodyPr/>
          <a:lstStyle/>
          <a:p>
            <a:fld id="{5693451D-5B0C-4E56-9BF9-5FA67CD67611}" type="slidenum">
              <a:rPr lang="en-US" smtClean="0">
                <a:solidFill>
                  <a:prstClr val="black">
                    <a:tint val="75000"/>
                  </a:prstClr>
                </a:solidFill>
              </a:rPr>
              <a:pPr/>
              <a:t>107</a:t>
            </a:fld>
            <a:endParaRPr lang="en-US" dirty="0">
              <a:solidFill>
                <a:prstClr val="black">
                  <a:tint val="75000"/>
                </a:prstClr>
              </a:solidFill>
            </a:endParaRPr>
          </a:p>
        </p:txBody>
      </p:sp>
      <p:pic>
        <p:nvPicPr>
          <p:cNvPr id="3075" name="Picture 3"/>
          <p:cNvPicPr>
            <a:picLocks noChangeAspect="1" noChangeArrowheads="1"/>
          </p:cNvPicPr>
          <p:nvPr/>
        </p:nvPicPr>
        <p:blipFill>
          <a:blip r:embed="rId5" cstate="print"/>
          <a:srcRect/>
          <a:stretch>
            <a:fillRect/>
          </a:stretch>
        </p:blipFill>
        <p:spPr bwMode="auto">
          <a:xfrm>
            <a:off x="2057400" y="3810000"/>
            <a:ext cx="1383684" cy="1828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6" cstate="print"/>
          <a:srcRect/>
          <a:stretch>
            <a:fillRect/>
          </a:stretch>
        </p:blipFill>
        <p:spPr bwMode="auto">
          <a:xfrm>
            <a:off x="3733800" y="4957615"/>
            <a:ext cx="1354459" cy="1752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7" name="Picture 5"/>
          <p:cNvPicPr>
            <a:picLocks noChangeAspect="1" noChangeArrowheads="1"/>
          </p:cNvPicPr>
          <p:nvPr/>
        </p:nvPicPr>
        <p:blipFill>
          <a:blip r:embed="rId7" cstate="print"/>
          <a:srcRect/>
          <a:stretch>
            <a:fillRect/>
          </a:stretch>
        </p:blipFill>
        <p:spPr bwMode="auto">
          <a:xfrm>
            <a:off x="533400" y="3200400"/>
            <a:ext cx="1371600" cy="179576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Title 1"/>
          <p:cNvSpPr>
            <a:spLocks noGrp="1"/>
          </p:cNvSpPr>
          <p:nvPr>
            <p:ph type="title"/>
          </p:nvPr>
        </p:nvSpPr>
        <p:spPr>
          <a:xfrm>
            <a:off x="3886200" y="152400"/>
            <a:ext cx="5029200" cy="762000"/>
          </a:xfrm>
        </p:spPr>
        <p:txBody>
          <a:bodyPr>
            <a:normAutofit/>
          </a:bodyPr>
          <a:lstStyle/>
          <a:p>
            <a:r>
              <a:rPr lang="en-US" sz="3600" dirty="0" smtClean="0">
                <a:solidFill>
                  <a:schemeClr val="bg1"/>
                </a:solidFill>
              </a:rPr>
              <a:t>Monthly Bulletins</a:t>
            </a:r>
            <a:endParaRPr lang="en-US" sz="3200" dirty="0">
              <a:solidFill>
                <a:schemeClr val="bg1"/>
              </a:solidFill>
            </a:endParaRPr>
          </a:p>
        </p:txBody>
      </p:sp>
      <p:pic>
        <p:nvPicPr>
          <p:cNvPr id="3074" name="Picture 2"/>
          <p:cNvPicPr>
            <a:picLocks noChangeAspect="1" noChangeArrowheads="1"/>
          </p:cNvPicPr>
          <p:nvPr/>
        </p:nvPicPr>
        <p:blipFill>
          <a:blip r:embed="rId8" cstate="print"/>
          <a:srcRect/>
          <a:stretch>
            <a:fillRect/>
          </a:stretch>
        </p:blipFill>
        <p:spPr bwMode="auto">
          <a:xfrm>
            <a:off x="5601451" y="4957615"/>
            <a:ext cx="1351894" cy="1752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2" name="Picture 2"/>
          <p:cNvPicPr>
            <a:picLocks noChangeAspect="1" noChangeArrowheads="1"/>
          </p:cNvPicPr>
          <p:nvPr/>
        </p:nvPicPr>
        <p:blipFill>
          <a:blip r:embed="rId9" cstate="print"/>
          <a:srcRect/>
          <a:stretch>
            <a:fillRect/>
          </a:stretch>
        </p:blipFill>
        <p:spPr bwMode="auto">
          <a:xfrm>
            <a:off x="7391400" y="4957615"/>
            <a:ext cx="1363891" cy="1752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10" cstate="print"/>
          <a:stretch>
            <a:fillRect/>
          </a:stretch>
        </p:blipFill>
        <p:spPr>
          <a:xfrm>
            <a:off x="4114800" y="1601736"/>
            <a:ext cx="4724400" cy="3046464"/>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0264509"/>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76200"/>
            <a:ext cx="4495800" cy="914400"/>
          </a:xfrm>
        </p:spPr>
        <p:txBody>
          <a:bodyPr>
            <a:normAutofit/>
          </a:bodyPr>
          <a:lstStyle/>
          <a:p>
            <a:r>
              <a:rPr lang="en-US" sz="3600" dirty="0" smtClean="0">
                <a:solidFill>
                  <a:schemeClr val="bg1"/>
                </a:solidFill>
              </a:rPr>
              <a:t>Check List</a:t>
            </a:r>
            <a:endParaRPr lang="en-US" sz="3600" dirty="0">
              <a:solidFill>
                <a:schemeClr val="bg1"/>
              </a:solidFill>
            </a:endParaRPr>
          </a:p>
        </p:txBody>
      </p:sp>
      <p:sp>
        <p:nvSpPr>
          <p:cNvPr id="3" name="Content Placeholder 2"/>
          <p:cNvSpPr>
            <a:spLocks noGrp="1"/>
          </p:cNvSpPr>
          <p:nvPr>
            <p:ph idx="1"/>
          </p:nvPr>
        </p:nvSpPr>
        <p:spPr>
          <a:xfrm>
            <a:off x="1143000" y="1066800"/>
            <a:ext cx="7162800" cy="4876800"/>
          </a:xfrm>
        </p:spPr>
        <p:txBody>
          <a:bodyPr>
            <a:normAutofit lnSpcReduction="10000"/>
          </a:bodyPr>
          <a:lstStyle/>
          <a:p>
            <a:r>
              <a:rPr lang="en-US" sz="2800" dirty="0" smtClean="0"/>
              <a:t>Request JATC LMS Activation</a:t>
            </a:r>
          </a:p>
          <a:p>
            <a:r>
              <a:rPr lang="en-US" sz="2800" dirty="0" smtClean="0"/>
              <a:t>Review the LMS Functionality Videos</a:t>
            </a:r>
          </a:p>
          <a:p>
            <a:r>
              <a:rPr lang="en-US" sz="2800" dirty="0" smtClean="0"/>
              <a:t>Install </a:t>
            </a:r>
            <a:r>
              <a:rPr lang="en-US" sz="2800" i="1" dirty="0" err="1" smtClean="0"/>
              <a:t>WiFi</a:t>
            </a:r>
            <a:r>
              <a:rPr lang="en-US" sz="2800" i="1" dirty="0" smtClean="0"/>
              <a:t> </a:t>
            </a:r>
            <a:r>
              <a:rPr lang="en-US" sz="2800" dirty="0" smtClean="0"/>
              <a:t>throughout building</a:t>
            </a:r>
          </a:p>
          <a:p>
            <a:r>
              <a:rPr lang="en-US" sz="2800" dirty="0" smtClean="0"/>
              <a:t>Local Marketing for CET Courses</a:t>
            </a:r>
          </a:p>
          <a:p>
            <a:r>
              <a:rPr lang="en-US" sz="2800" dirty="0" smtClean="0"/>
              <a:t>Read the Monthly LMS Articles</a:t>
            </a:r>
          </a:p>
          <a:p>
            <a:r>
              <a:rPr lang="en-US" sz="2800" dirty="0" smtClean="0"/>
              <a:t>Attend Monthly LMS Webcasts</a:t>
            </a:r>
          </a:p>
          <a:p>
            <a:r>
              <a:rPr lang="en-US" sz="2800" dirty="0" smtClean="0"/>
              <a:t>Schedule Instructors to NTI </a:t>
            </a:r>
          </a:p>
          <a:p>
            <a:r>
              <a:rPr lang="en-US" sz="2800" dirty="0" smtClean="0"/>
              <a:t>Attend BLAST-2 Tour</a:t>
            </a:r>
          </a:p>
          <a:p>
            <a:r>
              <a:rPr lang="en-US" sz="2800" dirty="0" smtClean="0"/>
              <a:t>Instructor Course</a:t>
            </a:r>
          </a:p>
          <a:p>
            <a:r>
              <a:rPr lang="en-US" sz="2800" dirty="0" smtClean="0"/>
              <a:t>Changes to Policies</a:t>
            </a:r>
            <a:endParaRPr lang="en-US" sz="2800" dirty="0"/>
          </a:p>
        </p:txBody>
      </p:sp>
    </p:spTree>
    <p:extLst>
      <p:ext uri="{BB962C8B-B14F-4D97-AF65-F5344CB8AC3E}">
        <p14:creationId xmlns:p14="http://schemas.microsoft.com/office/powerpoint/2010/main" val="11077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tx2"/>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chemeClr val="tx2"/>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chemeClr val="tx2"/>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http://www.njatc.tv/blendedlearning.html</a:t>
            </a:r>
          </a:p>
        </p:txBody>
      </p:sp>
    </p:spTree>
    <p:extLst>
      <p:ext uri="{BB962C8B-B14F-4D97-AF65-F5344CB8AC3E}">
        <p14:creationId xmlns:p14="http://schemas.microsoft.com/office/powerpoint/2010/main" val="73480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67" y="100577"/>
            <a:ext cx="8842266" cy="6656846"/>
          </a:xfrm>
          <a:prstGeom prst="rect">
            <a:avLst/>
          </a:prstGeom>
        </p:spPr>
      </p:pic>
    </p:spTree>
    <p:extLst>
      <p:ext uri="{BB962C8B-B14F-4D97-AF65-F5344CB8AC3E}">
        <p14:creationId xmlns:p14="http://schemas.microsoft.com/office/powerpoint/2010/main" val="3796471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Box 28"/>
          <p:cNvSpPr txBox="1"/>
          <p:nvPr/>
        </p:nvSpPr>
        <p:spPr>
          <a:xfrm>
            <a:off x="1295400" y="6096000"/>
            <a:ext cx="6096000"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dirty="0" smtClean="0">
                <a:solidFill>
                  <a:prstClr val="white"/>
                </a:solidFill>
                <a:effectLst>
                  <a:outerShdw blurRad="50800" dist="38100" dir="2700000" algn="tl" rotWithShape="0">
                    <a:prstClr val="black">
                      <a:alpha val="40000"/>
                    </a:prstClr>
                  </a:outerShdw>
                </a:effectLst>
                <a:latin typeface="Cooper Black"/>
                <a:cs typeface="Cooper Black"/>
              </a:rPr>
              <a:t>Active Learning Classroom</a:t>
            </a:r>
            <a:endParaRPr lang="en-US" sz="6000" dirty="0">
              <a:solidFill>
                <a:prstClr val="white"/>
              </a:solidFill>
              <a:effectLst>
                <a:outerShdw blurRad="50800" dist="38100" dir="2700000" algn="tl" rotWithShape="0">
                  <a:prstClr val="black">
                    <a:alpha val="40000"/>
                  </a:prstClr>
                </a:outerShdw>
              </a:effectLst>
              <a:latin typeface="Cooper Black"/>
              <a:cs typeface="Cooper Black"/>
            </a:endParaRPr>
          </a:p>
        </p:txBody>
      </p:sp>
      <p:sp>
        <p:nvSpPr>
          <p:cNvPr id="28" name="TextBox 27"/>
          <p:cNvSpPr txBox="1"/>
          <p:nvPr/>
        </p:nvSpPr>
        <p:spPr>
          <a:xfrm>
            <a:off x="3200400" y="244548"/>
            <a:ext cx="6172200"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dirty="0" smtClean="0">
                <a:solidFill>
                  <a:prstClr val="white"/>
                </a:solidFill>
                <a:effectLst>
                  <a:outerShdw blurRad="50800" dist="38100" dir="2700000" algn="tl" rotWithShape="0">
                    <a:prstClr val="black">
                      <a:alpha val="40000"/>
                    </a:prstClr>
                  </a:outerShdw>
                </a:effectLst>
                <a:latin typeface="Cooper Black"/>
                <a:cs typeface="Cooper Black"/>
              </a:rPr>
              <a:t>BLAST TOUR-II</a:t>
            </a:r>
            <a:endParaRPr lang="en-US" sz="6000" dirty="0">
              <a:solidFill>
                <a:prstClr val="white"/>
              </a:solidFill>
              <a:effectLst>
                <a:outerShdw blurRad="50800" dist="38100" dir="2700000" algn="tl" rotWithShape="0">
                  <a:prstClr val="black">
                    <a:alpha val="40000"/>
                  </a:prstClr>
                </a:outerShdw>
              </a:effectLst>
              <a:latin typeface="Cooper Black"/>
              <a:cs typeface="Cooper Black"/>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70" y="1011866"/>
            <a:ext cx="8334375" cy="483535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95490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5857" y="1749676"/>
            <a:ext cx="6643255" cy="914400"/>
          </a:xfrm>
        </p:spPr>
        <p:txBody>
          <a:bodyPr>
            <a:noAutofit/>
          </a:bodyPr>
          <a:lstStyle/>
          <a:p>
            <a:pPr marL="0" indent="0" algn="ctr">
              <a:buNone/>
            </a:pPr>
            <a:r>
              <a:rPr lang="en-US" sz="3600" b="1" dirty="0" smtClean="0">
                <a:solidFill>
                  <a:srgbClr val="C00000"/>
                </a:solidFill>
              </a:rPr>
              <a:t>The Instructor </a:t>
            </a:r>
          </a:p>
          <a:p>
            <a:pPr marL="0" indent="0" algn="ctr">
              <a:buNone/>
            </a:pPr>
            <a:r>
              <a:rPr lang="en-US" sz="3600" b="1" dirty="0" smtClean="0">
                <a:solidFill>
                  <a:srgbClr val="C00000"/>
                </a:solidFill>
              </a:rPr>
              <a:t>Blended Learning Course</a:t>
            </a:r>
            <a:endParaRPr lang="en-US" sz="3600" b="1" dirty="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12" y="3307533"/>
            <a:ext cx="1039091" cy="10508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45" y="1206140"/>
            <a:ext cx="1090987" cy="11033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912" y="3632975"/>
            <a:ext cx="1072900" cy="10850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0504" y="369217"/>
            <a:ext cx="1071995" cy="108417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5712" y="3477702"/>
            <a:ext cx="1055304" cy="1067295"/>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2728" y="369217"/>
            <a:ext cx="1055304" cy="106729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1312" y="369216"/>
            <a:ext cx="1055304" cy="106729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7738" y="3477703"/>
            <a:ext cx="1055304" cy="1067295"/>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3512" y="3652485"/>
            <a:ext cx="1055304" cy="1065583"/>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6761" y="480680"/>
            <a:ext cx="1055304" cy="106729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9112" y="2773887"/>
            <a:ext cx="1055304" cy="1067295"/>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85568" y="865304"/>
            <a:ext cx="1055304" cy="1067295"/>
          </a:xfrm>
          <a:prstGeom prst="rect">
            <a:avLst/>
          </a:prstGeom>
        </p:spPr>
      </p:pic>
    </p:spTree>
    <p:extLst>
      <p:ext uri="{BB962C8B-B14F-4D97-AF65-F5344CB8AC3E}">
        <p14:creationId xmlns:p14="http://schemas.microsoft.com/office/powerpoint/2010/main" val="3019562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89825"/>
            <a:ext cx="7162800" cy="4524315"/>
          </a:xfrm>
          <a:prstGeom prst="rect">
            <a:avLst/>
          </a:prstGeom>
        </p:spPr>
        <p:txBody>
          <a:bodyPr wrap="square">
            <a:spAutoFit/>
          </a:bodyPr>
          <a:lstStyle/>
          <a:p>
            <a:r>
              <a:rPr lang="en-US" sz="2400" dirty="0">
                <a:solidFill>
                  <a:prstClr val="black"/>
                </a:solidFill>
              </a:rPr>
              <a:t>Module 1: </a:t>
            </a:r>
            <a:r>
              <a:rPr lang="en-US" sz="2400" dirty="0" smtClean="0">
                <a:solidFill>
                  <a:prstClr val="black"/>
                </a:solidFill>
              </a:rPr>
              <a:t>	Course </a:t>
            </a:r>
            <a:r>
              <a:rPr lang="en-US" sz="2400" dirty="0">
                <a:solidFill>
                  <a:prstClr val="black"/>
                </a:solidFill>
              </a:rPr>
              <a:t>Introduction</a:t>
            </a:r>
          </a:p>
          <a:p>
            <a:r>
              <a:rPr lang="en-US" sz="2400" dirty="0">
                <a:solidFill>
                  <a:prstClr val="black"/>
                </a:solidFill>
              </a:rPr>
              <a:t>Module 2: </a:t>
            </a:r>
            <a:r>
              <a:rPr lang="en-US" sz="2400" dirty="0" smtClean="0">
                <a:solidFill>
                  <a:prstClr val="black"/>
                </a:solidFill>
              </a:rPr>
              <a:t>	Basic </a:t>
            </a:r>
            <a:r>
              <a:rPr lang="en-US" sz="2400" dirty="0">
                <a:solidFill>
                  <a:prstClr val="black"/>
                </a:solidFill>
              </a:rPr>
              <a:t>Computer Skills</a:t>
            </a:r>
            <a:r>
              <a:rPr lang="en-US" sz="2400" b="1" dirty="0">
                <a:solidFill>
                  <a:prstClr val="black"/>
                </a:solidFill>
              </a:rPr>
              <a:t> </a:t>
            </a:r>
            <a:endParaRPr lang="en-US" sz="2400" b="1" dirty="0" smtClean="0">
              <a:solidFill>
                <a:prstClr val="black"/>
              </a:solidFill>
            </a:endParaRPr>
          </a:p>
          <a:p>
            <a:r>
              <a:rPr lang="en-US" sz="2400" dirty="0" smtClean="0">
                <a:solidFill>
                  <a:prstClr val="black"/>
                </a:solidFill>
              </a:rPr>
              <a:t>Module </a:t>
            </a:r>
            <a:r>
              <a:rPr lang="en-US" sz="2400" dirty="0">
                <a:solidFill>
                  <a:prstClr val="black"/>
                </a:solidFill>
              </a:rPr>
              <a:t>3: </a:t>
            </a:r>
            <a:r>
              <a:rPr lang="en-US" sz="2400" dirty="0" smtClean="0">
                <a:solidFill>
                  <a:prstClr val="black"/>
                </a:solidFill>
              </a:rPr>
              <a:t>	Blended </a:t>
            </a:r>
            <a:r>
              <a:rPr lang="en-US" sz="2400" dirty="0">
                <a:solidFill>
                  <a:prstClr val="black"/>
                </a:solidFill>
              </a:rPr>
              <a:t>Learning</a:t>
            </a:r>
          </a:p>
          <a:p>
            <a:r>
              <a:rPr lang="en-US" sz="2400" dirty="0">
                <a:solidFill>
                  <a:prstClr val="black"/>
                </a:solidFill>
              </a:rPr>
              <a:t>Module 4: </a:t>
            </a:r>
            <a:r>
              <a:rPr lang="en-US" sz="2400" dirty="0" smtClean="0">
                <a:solidFill>
                  <a:prstClr val="black"/>
                </a:solidFill>
              </a:rPr>
              <a:t>	LMS </a:t>
            </a:r>
            <a:r>
              <a:rPr lang="en-US" sz="2400" dirty="0">
                <a:solidFill>
                  <a:prstClr val="black"/>
                </a:solidFill>
              </a:rPr>
              <a:t>Navigation </a:t>
            </a:r>
            <a:endParaRPr lang="en-US" sz="2400" dirty="0" smtClean="0">
              <a:solidFill>
                <a:prstClr val="black"/>
              </a:solidFill>
            </a:endParaRPr>
          </a:p>
          <a:p>
            <a:r>
              <a:rPr lang="en-US" sz="2400" dirty="0" smtClean="0">
                <a:solidFill>
                  <a:prstClr val="black"/>
                </a:solidFill>
              </a:rPr>
              <a:t>Module </a:t>
            </a:r>
            <a:r>
              <a:rPr lang="en-US" sz="2400" dirty="0">
                <a:solidFill>
                  <a:prstClr val="black"/>
                </a:solidFill>
              </a:rPr>
              <a:t>5: </a:t>
            </a:r>
            <a:r>
              <a:rPr lang="en-US" sz="2400" dirty="0" smtClean="0">
                <a:solidFill>
                  <a:prstClr val="black"/>
                </a:solidFill>
              </a:rPr>
              <a:t>	Course </a:t>
            </a:r>
            <a:r>
              <a:rPr lang="en-US" sz="2400" dirty="0">
                <a:solidFill>
                  <a:prstClr val="black"/>
                </a:solidFill>
              </a:rPr>
              <a:t>Enhancements </a:t>
            </a:r>
            <a:endParaRPr lang="en-US" sz="2400" dirty="0" smtClean="0">
              <a:solidFill>
                <a:prstClr val="black"/>
              </a:solidFill>
            </a:endParaRPr>
          </a:p>
          <a:p>
            <a:r>
              <a:rPr lang="en-US" sz="2400" dirty="0" smtClean="0">
                <a:solidFill>
                  <a:prstClr val="black"/>
                </a:solidFill>
              </a:rPr>
              <a:t>Module </a:t>
            </a:r>
            <a:r>
              <a:rPr lang="en-US" sz="2400" dirty="0">
                <a:solidFill>
                  <a:prstClr val="black"/>
                </a:solidFill>
              </a:rPr>
              <a:t>6: </a:t>
            </a:r>
            <a:r>
              <a:rPr lang="en-US" sz="2400" dirty="0" smtClean="0">
                <a:solidFill>
                  <a:prstClr val="black"/>
                </a:solidFill>
              </a:rPr>
              <a:t>	Reports </a:t>
            </a:r>
            <a:r>
              <a:rPr lang="en-US" sz="2400" dirty="0">
                <a:solidFill>
                  <a:prstClr val="black"/>
                </a:solidFill>
              </a:rPr>
              <a:t>(Instructors)</a:t>
            </a:r>
          </a:p>
          <a:p>
            <a:r>
              <a:rPr lang="en-US" sz="2400" dirty="0">
                <a:solidFill>
                  <a:prstClr val="black"/>
                </a:solidFill>
              </a:rPr>
              <a:t>Module 7: </a:t>
            </a:r>
            <a:r>
              <a:rPr lang="en-US" sz="2400" dirty="0" smtClean="0">
                <a:solidFill>
                  <a:prstClr val="black"/>
                </a:solidFill>
              </a:rPr>
              <a:t>	Blending </a:t>
            </a:r>
            <a:r>
              <a:rPr lang="en-US" sz="2400" dirty="0">
                <a:solidFill>
                  <a:prstClr val="black"/>
                </a:solidFill>
              </a:rPr>
              <a:t>in the LMS</a:t>
            </a:r>
          </a:p>
          <a:p>
            <a:r>
              <a:rPr lang="en-US" sz="2400" dirty="0">
                <a:solidFill>
                  <a:prstClr val="black"/>
                </a:solidFill>
              </a:rPr>
              <a:t>Module 8: </a:t>
            </a:r>
            <a:r>
              <a:rPr lang="en-US" sz="2400" dirty="0" smtClean="0">
                <a:solidFill>
                  <a:prstClr val="black"/>
                </a:solidFill>
              </a:rPr>
              <a:t>	Enrollment </a:t>
            </a:r>
            <a:r>
              <a:rPr lang="en-US" sz="2400" dirty="0">
                <a:solidFill>
                  <a:prstClr val="black"/>
                </a:solidFill>
              </a:rPr>
              <a:t>(Instructors) </a:t>
            </a:r>
            <a:endParaRPr lang="en-US" sz="2400" dirty="0" smtClean="0">
              <a:solidFill>
                <a:prstClr val="black"/>
              </a:solidFill>
            </a:endParaRPr>
          </a:p>
          <a:p>
            <a:r>
              <a:rPr lang="en-US" sz="2400" dirty="0" smtClean="0">
                <a:solidFill>
                  <a:prstClr val="black"/>
                </a:solidFill>
              </a:rPr>
              <a:t>Module </a:t>
            </a:r>
            <a:r>
              <a:rPr lang="en-US" sz="2400" dirty="0">
                <a:solidFill>
                  <a:prstClr val="black"/>
                </a:solidFill>
              </a:rPr>
              <a:t>9: </a:t>
            </a:r>
            <a:r>
              <a:rPr lang="en-US" sz="2400" dirty="0" smtClean="0">
                <a:solidFill>
                  <a:prstClr val="black"/>
                </a:solidFill>
              </a:rPr>
              <a:t>	Submitting </a:t>
            </a:r>
            <a:r>
              <a:rPr lang="en-US" sz="2400" dirty="0">
                <a:solidFill>
                  <a:prstClr val="black"/>
                </a:solidFill>
              </a:rPr>
              <a:t>Errata and LMS Help </a:t>
            </a:r>
            <a:endParaRPr lang="en-US" sz="2400" dirty="0" smtClean="0">
              <a:solidFill>
                <a:prstClr val="black"/>
              </a:solidFill>
            </a:endParaRPr>
          </a:p>
          <a:p>
            <a:r>
              <a:rPr lang="en-US" sz="2400" dirty="0" smtClean="0">
                <a:solidFill>
                  <a:prstClr val="black"/>
                </a:solidFill>
              </a:rPr>
              <a:t>Module 10</a:t>
            </a:r>
            <a:r>
              <a:rPr lang="en-US" sz="2400" dirty="0">
                <a:solidFill>
                  <a:prstClr val="black"/>
                </a:solidFill>
              </a:rPr>
              <a:t>: Enrollment (Training Directors) </a:t>
            </a:r>
            <a:endParaRPr lang="en-US" sz="2400" dirty="0" smtClean="0">
              <a:solidFill>
                <a:prstClr val="black"/>
              </a:solidFill>
            </a:endParaRPr>
          </a:p>
          <a:p>
            <a:r>
              <a:rPr lang="en-US" sz="2400" dirty="0" smtClean="0">
                <a:solidFill>
                  <a:prstClr val="black"/>
                </a:solidFill>
              </a:rPr>
              <a:t>Module </a:t>
            </a:r>
            <a:r>
              <a:rPr lang="en-US" sz="2400" dirty="0">
                <a:solidFill>
                  <a:prstClr val="black"/>
                </a:solidFill>
              </a:rPr>
              <a:t>11: Reports (Training Directors)</a:t>
            </a:r>
          </a:p>
          <a:p>
            <a:r>
              <a:rPr lang="en-US" sz="2400" dirty="0">
                <a:solidFill>
                  <a:prstClr val="black"/>
                </a:solidFill>
              </a:rPr>
              <a:t>Module 12: CCW (Training Directors</a:t>
            </a:r>
            <a:r>
              <a:rPr lang="en-US" sz="2400" dirty="0" smtClean="0">
                <a:solidFill>
                  <a:prstClr val="black"/>
                </a:solidFill>
              </a:rPr>
              <a:t>)</a:t>
            </a:r>
            <a:endParaRPr lang="en-US" sz="2400" dirty="0">
              <a:solidFill>
                <a:prstClr val="black"/>
              </a:solidFill>
            </a:endParaRPr>
          </a:p>
        </p:txBody>
      </p:sp>
      <p:sp>
        <p:nvSpPr>
          <p:cNvPr id="3" name="TextBox 2"/>
          <p:cNvSpPr txBox="1"/>
          <p:nvPr/>
        </p:nvSpPr>
        <p:spPr>
          <a:xfrm>
            <a:off x="5486400" y="-39575"/>
            <a:ext cx="1524000" cy="400110"/>
          </a:xfrm>
          <a:prstGeom prst="rect">
            <a:avLst/>
          </a:prstGeom>
          <a:noFill/>
        </p:spPr>
        <p:txBody>
          <a:bodyPr wrap="square" rtlCol="0">
            <a:spAutoFit/>
          </a:bodyPr>
          <a:lstStyle/>
          <a:p>
            <a:r>
              <a:rPr lang="en-US" sz="2000" b="1" dirty="0" smtClean="0">
                <a:solidFill>
                  <a:srgbClr val="C00000"/>
                </a:solidFill>
              </a:rPr>
              <a:t>PHASE-I</a:t>
            </a:r>
            <a:endParaRPr lang="en-US" sz="2000" b="1" dirty="0">
              <a:solidFill>
                <a:srgbClr val="C00000"/>
              </a:solidFill>
            </a:endParaRPr>
          </a:p>
        </p:txBody>
      </p:sp>
      <p:sp>
        <p:nvSpPr>
          <p:cNvPr id="5" name="TextBox 4">
            <a:hlinkClick r:id="rId2"/>
          </p:cNvPr>
          <p:cNvSpPr txBox="1"/>
          <p:nvPr/>
        </p:nvSpPr>
        <p:spPr>
          <a:xfrm>
            <a:off x="4191990" y="6175171"/>
            <a:ext cx="3212275" cy="369332"/>
          </a:xfrm>
          <a:prstGeom prst="rect">
            <a:avLst/>
          </a:prstGeom>
          <a:noFill/>
        </p:spPr>
        <p:txBody>
          <a:bodyPr wrap="square" rtlCol="0">
            <a:spAutoFit/>
          </a:bodyPr>
          <a:lstStyle/>
          <a:p>
            <a:r>
              <a:rPr lang="en-US" dirty="0" smtClean="0">
                <a:solidFill>
                  <a:schemeClr val="bg1"/>
                </a:solidFill>
              </a:rPr>
              <a:t>Instructorportal.njatc.org</a:t>
            </a:r>
            <a:endParaRPr lang="en-US"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6977" y="6364098"/>
            <a:ext cx="205807" cy="2126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576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 y="0"/>
            <a:ext cx="92271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64211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275664"/>
            <a:ext cx="9060872" cy="626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544020"/>
      </p:ext>
    </p:extLst>
  </p:cSld>
  <p:clrMapOvr>
    <a:masterClrMapping/>
  </p:clrMapOvr>
  <p:transition spd="slow">
    <p:pull/>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 y="247150"/>
            <a:ext cx="9104939" cy="631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544020"/>
      </p:ext>
    </p:extLst>
  </p:cSld>
  <p:clrMapOvr>
    <a:masterClrMapping/>
  </p:clrMapOvr>
  <p:transition spd="slow">
    <p:pull/>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285125"/>
            <a:ext cx="9051278" cy="628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544020"/>
      </p:ext>
    </p:extLst>
  </p:cSld>
  <p:clrMapOvr>
    <a:masterClrMapping/>
  </p:clrMapOvr>
  <p:transition spd="slow">
    <p:pull/>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42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381145"/>
      </p:ext>
    </p:extLst>
  </p:cSld>
  <p:clrMapOvr>
    <a:masterClrMapping/>
  </p:clrMapOvr>
  <p:transition spd="slow">
    <p:cove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471055"/>
            <a:ext cx="8899937" cy="5410898"/>
          </a:xfrm>
          <a:prstGeom prst="rect">
            <a:avLst/>
          </a:prstGeom>
          <a:noFill/>
          <a:ln w="476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7544020"/>
      </p:ext>
    </p:extLst>
  </p:cSld>
  <p:clrMapOvr>
    <a:masterClrMapping/>
  </p:clrMapOvr>
  <p:transition spd="slow">
    <p:cove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0" y="83126"/>
            <a:ext cx="8155379" cy="6715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310141"/>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09846" y="226631"/>
            <a:ext cx="8686800" cy="4343400"/>
          </a:xfrm>
          <a:prstGeom prst="rect">
            <a:avLst/>
          </a:prstGeom>
          <a:ln>
            <a:solidFill>
              <a:schemeClr val="tx1"/>
            </a:solidFill>
          </a:ln>
          <a:effectLst>
            <a:glow rad="63500">
              <a:schemeClr val="accent1">
                <a:satMod val="175000"/>
                <a:alpha val="40000"/>
              </a:schemeClr>
            </a:glow>
            <a:outerShdw blurRad="190500" dist="38100" dir="2700000" sx="101000" sy="101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1808401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323289"/>
            <a:ext cx="9005954" cy="618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544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85"/>
            <a:ext cx="9144001" cy="6531429"/>
          </a:xfrm>
          <a:prstGeom prst="rect">
            <a:avLst/>
          </a:prstGeom>
        </p:spPr>
      </p:pic>
    </p:spTree>
    <p:extLst>
      <p:ext uri="{BB962C8B-B14F-4D97-AF65-F5344CB8AC3E}">
        <p14:creationId xmlns:p14="http://schemas.microsoft.com/office/powerpoint/2010/main" val="23755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3285"/>
            <a:ext cx="9144002" cy="6531429"/>
          </a:xfrm>
          <a:prstGeom prst="rect">
            <a:avLst/>
          </a:prstGeom>
        </p:spPr>
      </p:pic>
    </p:spTree>
    <p:extLst>
      <p:ext uri="{BB962C8B-B14F-4D97-AF65-F5344CB8AC3E}">
        <p14:creationId xmlns:p14="http://schemas.microsoft.com/office/powerpoint/2010/main" val="425298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85"/>
            <a:ext cx="9144000" cy="6531429"/>
          </a:xfrm>
          <a:prstGeom prst="rect">
            <a:avLst/>
          </a:prstGeom>
        </p:spPr>
      </p:pic>
    </p:spTree>
    <p:extLst>
      <p:ext uri="{BB962C8B-B14F-4D97-AF65-F5344CB8AC3E}">
        <p14:creationId xmlns:p14="http://schemas.microsoft.com/office/powerpoint/2010/main" val="27038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85"/>
            <a:ext cx="9144000" cy="6531429"/>
          </a:xfrm>
          <a:prstGeom prst="rect">
            <a:avLst/>
          </a:prstGeom>
        </p:spPr>
      </p:pic>
    </p:spTree>
    <p:extLst>
      <p:ext uri="{BB962C8B-B14F-4D97-AF65-F5344CB8AC3E}">
        <p14:creationId xmlns:p14="http://schemas.microsoft.com/office/powerpoint/2010/main" val="259613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85"/>
            <a:ext cx="9144000" cy="6531429"/>
          </a:xfrm>
          <a:prstGeom prst="rect">
            <a:avLst/>
          </a:prstGeom>
        </p:spPr>
      </p:pic>
    </p:spTree>
    <p:extLst>
      <p:ext uri="{BB962C8B-B14F-4D97-AF65-F5344CB8AC3E}">
        <p14:creationId xmlns:p14="http://schemas.microsoft.com/office/powerpoint/2010/main" val="8680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285"/>
            <a:ext cx="9144000" cy="6531429"/>
          </a:xfrm>
          <a:prstGeom prst="rect">
            <a:avLst/>
          </a:prstGeom>
        </p:spPr>
      </p:pic>
      <p:sp>
        <p:nvSpPr>
          <p:cNvPr id="4" name="Rounded Rectangle 3"/>
          <p:cNvSpPr/>
          <p:nvPr/>
        </p:nvSpPr>
        <p:spPr>
          <a:xfrm>
            <a:off x="8229601" y="6195952"/>
            <a:ext cx="831272" cy="4393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hlinkClick r:id="rId4"/>
              </a:rPr>
              <a:t>LIVE</a:t>
            </a:r>
            <a:endParaRPr lang="en-US" sz="1600" dirty="0"/>
          </a:p>
        </p:txBody>
      </p:sp>
    </p:spTree>
    <p:extLst>
      <p:ext uri="{BB962C8B-B14F-4D97-AF65-F5344CB8AC3E}">
        <p14:creationId xmlns:p14="http://schemas.microsoft.com/office/powerpoint/2010/main" val="381845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show="0">
  <p:cSld>
    <p:bg>
      <p:bgPr>
        <a:solidFill>
          <a:srgbClr val="FFFF00"/>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1295400"/>
            <a:ext cx="6248400" cy="1524000"/>
          </a:xfrm>
        </p:spPr>
        <p:txBody>
          <a:bodyPr/>
          <a:lstStyle/>
          <a:p>
            <a:pPr marL="0" indent="0">
              <a:buNone/>
            </a:pPr>
            <a:r>
              <a:rPr lang="en-US" dirty="0" smtClean="0"/>
              <a:t>BILL PRESENTATION</a:t>
            </a:r>
          </a:p>
          <a:p>
            <a:pPr marL="0" indent="0">
              <a:buNone/>
            </a:pPr>
            <a:r>
              <a:rPr lang="en-US" dirty="0" smtClean="0"/>
              <a:t>Q&amp;A at the end</a:t>
            </a:r>
            <a:endParaRPr lang="en-US" dirty="0"/>
          </a:p>
        </p:txBody>
      </p:sp>
    </p:spTree>
    <p:extLst>
      <p:ext uri="{BB962C8B-B14F-4D97-AF65-F5344CB8AC3E}">
        <p14:creationId xmlns:p14="http://schemas.microsoft.com/office/powerpoint/2010/main" val="210666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75" y="2116776"/>
            <a:ext cx="8305800" cy="1143000"/>
          </a:xfrm>
        </p:spPr>
        <p:txBody>
          <a:bodyPr>
            <a:normAutofit lnSpcReduction="10000"/>
          </a:bodyPr>
          <a:lstStyle/>
          <a:p>
            <a:pPr marL="0" indent="0" algn="ctr">
              <a:buNone/>
            </a:pPr>
            <a:r>
              <a:rPr lang="en-US" dirty="0" smtClean="0"/>
              <a:t>How does the Core Curriculum </a:t>
            </a:r>
          </a:p>
          <a:p>
            <a:pPr marL="0" indent="0" algn="ctr">
              <a:buNone/>
            </a:pPr>
            <a:r>
              <a:rPr lang="en-US" dirty="0" smtClean="0"/>
              <a:t>relate to LMS?</a:t>
            </a:r>
            <a:endParaRPr lang="en-US" dirty="0"/>
          </a:p>
        </p:txBody>
      </p:sp>
    </p:spTree>
    <p:extLst>
      <p:ext uri="{BB962C8B-B14F-4D97-AF65-F5344CB8AC3E}">
        <p14:creationId xmlns:p14="http://schemas.microsoft.com/office/powerpoint/2010/main" val="822420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3115350" y="1394623"/>
            <a:ext cx="914400" cy="3657600"/>
          </a:xfrm>
          <a:prstGeom prst="rect">
            <a:avLst/>
          </a:prstGeom>
          <a:solidFill>
            <a:srgbClr val="66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2</a:t>
            </a:r>
            <a:r>
              <a:rPr lang="en-US" sz="1050" b="1" baseline="30000" dirty="0" smtClean="0">
                <a:solidFill>
                  <a:prstClr val="black"/>
                </a:solidFill>
                <a:latin typeface="Arial Narrow" pitchFamily="34" charset="0"/>
                <a:cs typeface="Courier New" pitchFamily="49" charset="0"/>
              </a:rPr>
              <a:t>nd</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25 Credits</a:t>
            </a:r>
            <a:r>
              <a:rPr lang="en-US" sz="1000" b="1" dirty="0" smtClean="0">
                <a:solidFill>
                  <a:prstClr val="black"/>
                </a:solidFill>
                <a:latin typeface="Arial Narrow" pitchFamily="34" charset="0"/>
                <a:cs typeface="Courier New" pitchFamily="49" charset="0"/>
              </a:rPr>
              <a:t> w/Applications</a:t>
            </a:r>
            <a:endParaRPr lang="en-US" sz="1050" b="1" dirty="0">
              <a:solidFill>
                <a:prstClr val="black"/>
              </a:solidFill>
              <a:latin typeface="Arial Narrow" pitchFamily="34" charset="0"/>
              <a:cs typeface="Courier New" pitchFamily="49" charset="0"/>
            </a:endParaRPr>
          </a:p>
        </p:txBody>
      </p:sp>
      <p:sp>
        <p:nvSpPr>
          <p:cNvPr id="9" name="Rectangle 8"/>
          <p:cNvSpPr/>
          <p:nvPr/>
        </p:nvSpPr>
        <p:spPr>
          <a:xfrm>
            <a:off x="4105950" y="1394623"/>
            <a:ext cx="914400" cy="3276600"/>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3</a:t>
            </a:r>
            <a:r>
              <a:rPr lang="en-US" sz="1050" b="1" baseline="30000" dirty="0" smtClean="0">
                <a:solidFill>
                  <a:prstClr val="black"/>
                </a:solidFill>
                <a:latin typeface="Arial Narrow" pitchFamily="34" charset="0"/>
                <a:cs typeface="Courier New" pitchFamily="49" charset="0"/>
              </a:rPr>
              <a:t>rd</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15 Credits</a:t>
            </a:r>
            <a:endParaRPr lang="en-US" sz="1050" b="1" dirty="0">
              <a:solidFill>
                <a:prstClr val="black"/>
              </a:solidFill>
              <a:latin typeface="Arial Narrow" pitchFamily="34" charset="0"/>
              <a:cs typeface="Courier New" pitchFamily="49" charset="0"/>
            </a:endParaRPr>
          </a:p>
        </p:txBody>
      </p:sp>
      <p:sp>
        <p:nvSpPr>
          <p:cNvPr id="10" name="Rectangle 9"/>
          <p:cNvSpPr/>
          <p:nvPr/>
        </p:nvSpPr>
        <p:spPr>
          <a:xfrm>
            <a:off x="4105950" y="4747423"/>
            <a:ext cx="914400" cy="1447800"/>
          </a:xfrm>
          <a:prstGeom prst="rect">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3</a:t>
            </a:r>
            <a:r>
              <a:rPr lang="en-US" sz="800" b="1" baseline="30000" dirty="0" smtClean="0">
                <a:solidFill>
                  <a:prstClr val="black"/>
                </a:solidFill>
                <a:latin typeface="Arial Narrow" pitchFamily="34" charset="0"/>
                <a:cs typeface="Courier New" pitchFamily="49" charset="0"/>
              </a:rPr>
              <a:t>rd</a:t>
            </a:r>
            <a:r>
              <a:rPr lang="en-US" sz="800" b="1" dirty="0" smtClean="0">
                <a:solidFill>
                  <a:prstClr val="black"/>
                </a:solidFill>
                <a:latin typeface="Arial Narrow" pitchFamily="34" charset="0"/>
                <a:cs typeface="Courier New" pitchFamily="49" charset="0"/>
              </a:rPr>
              <a:t> Year Advanced</a:t>
            </a:r>
            <a:endParaRPr lang="en-US" sz="800" b="1" dirty="0">
              <a:solidFill>
                <a:prstClr val="black"/>
              </a:solidFill>
              <a:latin typeface="Arial Narrow" pitchFamily="34" charset="0"/>
              <a:cs typeface="Courier New" pitchFamily="49" charset="0"/>
            </a:endParaRP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1" name="Rectangle 10"/>
          <p:cNvSpPr/>
          <p:nvPr/>
        </p:nvSpPr>
        <p:spPr>
          <a:xfrm>
            <a:off x="5096550" y="1394623"/>
            <a:ext cx="914400" cy="2860702"/>
          </a:xfrm>
          <a:prstGeom prst="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4</a:t>
            </a:r>
            <a:r>
              <a:rPr lang="en-US" sz="1050" b="1" baseline="30000" dirty="0" smtClean="0">
                <a:solidFill>
                  <a:prstClr val="black"/>
                </a:solidFill>
                <a:latin typeface="Arial Narrow" pitchFamily="34" charset="0"/>
                <a:cs typeface="Courier New" pitchFamily="49" charset="0"/>
              </a:rPr>
              <a:t>th</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2" name="Rectangle 11"/>
          <p:cNvSpPr/>
          <p:nvPr/>
        </p:nvSpPr>
        <p:spPr>
          <a:xfrm>
            <a:off x="5096550" y="4331525"/>
            <a:ext cx="914400" cy="1863698"/>
          </a:xfrm>
          <a:prstGeom prst="rect">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4</a:t>
            </a:r>
            <a:r>
              <a:rPr lang="en-US" sz="800" b="1" baseline="30000" dirty="0" smtClean="0">
                <a:solidFill>
                  <a:prstClr val="black"/>
                </a:solidFill>
                <a:latin typeface="Arial Narrow" pitchFamily="34" charset="0"/>
                <a:cs typeface="Courier New" pitchFamily="49" charset="0"/>
              </a:rPr>
              <a:t>th</a:t>
            </a:r>
            <a:r>
              <a:rPr lang="en-US" sz="800" b="1" dirty="0" smtClean="0">
                <a:solidFill>
                  <a:prstClr val="black"/>
                </a:solidFill>
                <a:latin typeface="Arial Narrow" pitchFamily="34" charset="0"/>
                <a:cs typeface="Courier New" pitchFamily="49" charset="0"/>
              </a:rPr>
              <a:t> Year Advanced</a:t>
            </a:r>
          </a:p>
          <a:p>
            <a:pPr algn="ctr">
              <a:defRPr/>
            </a:pPr>
            <a:r>
              <a:rPr lang="en-US" sz="800" b="1" dirty="0" smtClean="0">
                <a:solidFill>
                  <a:prstClr val="black"/>
                </a:solidFill>
                <a:latin typeface="Arial Narrow" pitchFamily="34" charset="0"/>
                <a:cs typeface="Courier New" pitchFamily="49" charset="0"/>
              </a:rPr>
              <a:t>15 Credits</a:t>
            </a: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p:txBody>
      </p:sp>
      <p:sp>
        <p:nvSpPr>
          <p:cNvPr id="13" name="Rectangle 12"/>
          <p:cNvSpPr/>
          <p:nvPr/>
        </p:nvSpPr>
        <p:spPr>
          <a:xfrm>
            <a:off x="6087150" y="1394623"/>
            <a:ext cx="914400" cy="2860702"/>
          </a:xfrm>
          <a:prstGeom prst="rect">
            <a:avLst/>
          </a:prstGeom>
          <a:solidFill>
            <a:srgbClr val="CC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5</a:t>
            </a:r>
            <a:r>
              <a:rPr lang="en-US" sz="1050" b="1" baseline="30000" dirty="0" smtClean="0">
                <a:solidFill>
                  <a:prstClr val="black"/>
                </a:solidFill>
                <a:latin typeface="Arial Narrow" pitchFamily="34" charset="0"/>
                <a:cs typeface="Courier New" pitchFamily="49" charset="0"/>
              </a:rPr>
              <a:t>th</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4" name="Rectangle 13"/>
          <p:cNvSpPr/>
          <p:nvPr/>
        </p:nvSpPr>
        <p:spPr>
          <a:xfrm>
            <a:off x="6087150" y="4331525"/>
            <a:ext cx="914400" cy="1863698"/>
          </a:xfrm>
          <a:prstGeom prst="rect">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5</a:t>
            </a:r>
            <a:r>
              <a:rPr lang="en-US" sz="800" b="1" baseline="30000" dirty="0" smtClean="0">
                <a:solidFill>
                  <a:prstClr val="black"/>
                </a:solidFill>
                <a:latin typeface="Arial Narrow" pitchFamily="34" charset="0"/>
                <a:cs typeface="Courier New" pitchFamily="49" charset="0"/>
              </a:rPr>
              <a:t>th</a:t>
            </a:r>
            <a:r>
              <a:rPr lang="en-US" sz="800" b="1" dirty="0" smtClean="0">
                <a:solidFill>
                  <a:prstClr val="black"/>
                </a:solidFill>
                <a:latin typeface="Arial Narrow" pitchFamily="34" charset="0"/>
                <a:cs typeface="Courier New" pitchFamily="49" charset="0"/>
              </a:rPr>
              <a:t> Year Advanced</a:t>
            </a:r>
          </a:p>
          <a:p>
            <a:pPr algn="ctr">
              <a:defRPr/>
            </a:pPr>
            <a:r>
              <a:rPr lang="en-US" sz="800" b="1" dirty="0" smtClean="0">
                <a:solidFill>
                  <a:prstClr val="black"/>
                </a:solidFill>
                <a:latin typeface="Arial Narrow" pitchFamily="34" charset="0"/>
                <a:cs typeface="Courier New" pitchFamily="49" charset="0"/>
              </a:rPr>
              <a:t>15 Credits</a:t>
            </a: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p:txBody>
      </p:sp>
      <p:sp>
        <p:nvSpPr>
          <p:cNvPr id="16" name="Left-Right Arrow 15"/>
          <p:cNvSpPr/>
          <p:nvPr/>
        </p:nvSpPr>
        <p:spPr>
          <a:xfrm>
            <a:off x="2064368" y="660843"/>
            <a:ext cx="4876800" cy="5334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i="1" dirty="0" smtClean="0">
                <a:solidFill>
                  <a:prstClr val="black"/>
                </a:solidFill>
                <a:latin typeface="Arial Narrow" pitchFamily="34" charset="0"/>
              </a:rPr>
              <a:t>90 C</a:t>
            </a:r>
            <a:r>
              <a:rPr lang="en-US" sz="1100" b="1" i="1" dirty="0" smtClean="0">
                <a:solidFill>
                  <a:prstClr val="black"/>
                </a:solidFill>
                <a:latin typeface="Arial Narrow" pitchFamily="34" charset="0"/>
              </a:rPr>
              <a:t>REDITS OF </a:t>
            </a:r>
            <a:r>
              <a:rPr lang="en-US" sz="1400" b="1" i="1" dirty="0" smtClean="0">
                <a:solidFill>
                  <a:prstClr val="black"/>
                </a:solidFill>
                <a:latin typeface="Arial Narrow" pitchFamily="34" charset="0"/>
              </a:rPr>
              <a:t>C</a:t>
            </a:r>
            <a:r>
              <a:rPr lang="en-US" sz="1100" b="1" i="1" dirty="0" smtClean="0">
                <a:solidFill>
                  <a:prstClr val="black"/>
                </a:solidFill>
                <a:latin typeface="Arial Narrow" pitchFamily="34" charset="0"/>
              </a:rPr>
              <a:t>ORE</a:t>
            </a:r>
            <a:endParaRPr lang="en-US" sz="1100" b="1" i="1" dirty="0">
              <a:solidFill>
                <a:prstClr val="black"/>
              </a:solidFill>
              <a:latin typeface="Arial Narrow" pitchFamily="34" charset="0"/>
            </a:endParaRPr>
          </a:p>
        </p:txBody>
      </p:sp>
      <p:sp>
        <p:nvSpPr>
          <p:cNvPr id="17" name="Left-Right Arrow 16"/>
          <p:cNvSpPr/>
          <p:nvPr/>
        </p:nvSpPr>
        <p:spPr>
          <a:xfrm>
            <a:off x="4105950" y="6236919"/>
            <a:ext cx="2895600" cy="533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i="1" dirty="0" smtClean="0">
                <a:solidFill>
                  <a:prstClr val="black"/>
                </a:solidFill>
                <a:latin typeface="Arial Narrow" pitchFamily="34" charset="0"/>
              </a:rPr>
              <a:t>40 </a:t>
            </a:r>
            <a:r>
              <a:rPr lang="en-US" sz="1400" b="1" i="1" dirty="0" smtClean="0">
                <a:solidFill>
                  <a:prstClr val="black"/>
                </a:solidFill>
                <a:latin typeface="Arial Narrow" pitchFamily="34" charset="0"/>
              </a:rPr>
              <a:t>C</a:t>
            </a:r>
            <a:r>
              <a:rPr lang="en-US" sz="1100" b="1" i="1" dirty="0" smtClean="0">
                <a:solidFill>
                  <a:prstClr val="black"/>
                </a:solidFill>
                <a:latin typeface="Arial Narrow" pitchFamily="34" charset="0"/>
              </a:rPr>
              <a:t>REDITS OF </a:t>
            </a:r>
            <a:r>
              <a:rPr lang="en-US" sz="1400" b="1" i="1" dirty="0" smtClean="0">
                <a:solidFill>
                  <a:prstClr val="black"/>
                </a:solidFill>
                <a:latin typeface="Arial Narrow" pitchFamily="34" charset="0"/>
              </a:rPr>
              <a:t>A</a:t>
            </a:r>
            <a:r>
              <a:rPr lang="en-US" sz="1100" b="1" i="1" dirty="0" smtClean="0">
                <a:solidFill>
                  <a:prstClr val="black"/>
                </a:solidFill>
                <a:latin typeface="Arial Narrow" pitchFamily="34" charset="0"/>
              </a:rPr>
              <a:t>DVANCED</a:t>
            </a:r>
            <a:endParaRPr lang="en-US" sz="1700" b="1" i="1" dirty="0">
              <a:solidFill>
                <a:prstClr val="black"/>
              </a:solidFill>
              <a:latin typeface="Arial Narrow" pitchFamily="34" charset="0"/>
            </a:endParaRPr>
          </a:p>
        </p:txBody>
      </p:sp>
      <p:sp>
        <p:nvSpPr>
          <p:cNvPr id="28" name="Rectangle 27">
            <a:hlinkClick r:id="rId2" action="ppaction://hlinkpres?slideindex=1&amp;slidetitle="/>
          </p:cNvPr>
          <p:cNvSpPr/>
          <p:nvPr/>
        </p:nvSpPr>
        <p:spPr>
          <a:xfrm>
            <a:off x="3115350" y="5548168"/>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29" name="Rectangle 28">
            <a:hlinkClick r:id="rId2" action="ppaction://hlinkpres?slideindex=1&amp;slidetitle="/>
          </p:cNvPr>
          <p:cNvSpPr/>
          <p:nvPr/>
        </p:nvSpPr>
        <p:spPr>
          <a:xfrm>
            <a:off x="3115350" y="5958874"/>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30" name="Rectangle 29">
            <a:hlinkClick r:id="rId2" action="ppaction://hlinkpres?slideindex=1&amp;slidetitle="/>
          </p:cNvPr>
          <p:cNvSpPr/>
          <p:nvPr/>
        </p:nvSpPr>
        <p:spPr>
          <a:xfrm>
            <a:off x="3115350" y="6377329"/>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31" name="Rectangle 30">
            <a:hlinkClick r:id="rId2" action="ppaction://hlinkpres?slideindex=1&amp;slidetitle="/>
          </p:cNvPr>
          <p:cNvSpPr/>
          <p:nvPr/>
        </p:nvSpPr>
        <p:spPr>
          <a:xfrm>
            <a:off x="3115350" y="5129713"/>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smtClean="0">
                <a:solidFill>
                  <a:prstClr val="black"/>
                </a:solidFill>
                <a:latin typeface="Courier New" pitchFamily="49" charset="0"/>
                <a:cs typeface="Courier New" pitchFamily="49" charset="0"/>
              </a:rPr>
              <a:t>1/4 Credit</a:t>
            </a:r>
            <a:endParaRPr lang="en-US" sz="800" b="1" dirty="0">
              <a:solidFill>
                <a:prstClr val="black"/>
              </a:solidFill>
              <a:latin typeface="Courier New" pitchFamily="49" charset="0"/>
              <a:cs typeface="Courier New" pitchFamily="49" charset="0"/>
            </a:endParaRPr>
          </a:p>
        </p:txBody>
      </p:sp>
      <p:sp>
        <p:nvSpPr>
          <p:cNvPr id="36" name="Rectangle 35"/>
          <p:cNvSpPr/>
          <p:nvPr/>
        </p:nvSpPr>
        <p:spPr>
          <a:xfrm>
            <a:off x="3115350" y="1928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2</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37" name="Rectangle 36"/>
          <p:cNvSpPr/>
          <p:nvPr/>
        </p:nvSpPr>
        <p:spPr>
          <a:xfrm>
            <a:off x="3115350" y="2309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Test Inst. 1</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38" name="Rectangle 37"/>
          <p:cNvSpPr/>
          <p:nvPr/>
        </p:nvSpPr>
        <p:spPr>
          <a:xfrm>
            <a:off x="3115350" y="2690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Codeology 1</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39" name="Rectangle 38"/>
          <p:cNvSpPr/>
          <p:nvPr/>
        </p:nvSpPr>
        <p:spPr>
          <a:xfrm>
            <a:off x="3115350" y="3071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AC Theory 1</a:t>
            </a:r>
          </a:p>
          <a:p>
            <a:pPr algn="ctr">
              <a:defRPr/>
            </a:pPr>
            <a:r>
              <a:rPr lang="en-US" sz="1000" b="1" dirty="0" smtClean="0">
                <a:solidFill>
                  <a:prstClr val="black"/>
                </a:solidFill>
                <a:latin typeface="Arial Narrow" pitchFamily="34" charset="0"/>
                <a:cs typeface="Courier New" pitchFamily="49" charset="0"/>
              </a:rPr>
              <a:t>7 Credits</a:t>
            </a:r>
            <a:endParaRPr lang="en-US" sz="1000" b="1" dirty="0">
              <a:solidFill>
                <a:prstClr val="black"/>
              </a:solidFill>
              <a:latin typeface="Arial Narrow" pitchFamily="34" charset="0"/>
              <a:cs typeface="Courier New" pitchFamily="49" charset="0"/>
            </a:endParaRPr>
          </a:p>
        </p:txBody>
      </p:sp>
      <p:sp>
        <p:nvSpPr>
          <p:cNvPr id="40" name="Rectangle 39"/>
          <p:cNvSpPr/>
          <p:nvPr/>
        </p:nvSpPr>
        <p:spPr>
          <a:xfrm>
            <a:off x="3115350" y="3452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1</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41" name="Rectangle 40"/>
          <p:cNvSpPr/>
          <p:nvPr/>
        </p:nvSpPr>
        <p:spPr>
          <a:xfrm>
            <a:off x="3115350" y="3833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Electrical Safe Work Practices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2" name="Rectangle 41"/>
          <p:cNvSpPr/>
          <p:nvPr/>
        </p:nvSpPr>
        <p:spPr>
          <a:xfrm>
            <a:off x="3115350" y="4214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Transformer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3" name="Rectangle 42"/>
          <p:cNvSpPr/>
          <p:nvPr/>
        </p:nvSpPr>
        <p:spPr>
          <a:xfrm>
            <a:off x="3115350" y="4595023"/>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44" name="Rectangle 43"/>
          <p:cNvSpPr/>
          <p:nvPr/>
        </p:nvSpPr>
        <p:spPr>
          <a:xfrm>
            <a:off x="4105950" y="1928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AC Theory 2</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45" name="Rectangle 44"/>
          <p:cNvSpPr/>
          <p:nvPr/>
        </p:nvSpPr>
        <p:spPr>
          <a:xfrm>
            <a:off x="4105950" y="2309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Transformer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6" name="Rectangle 45"/>
          <p:cNvSpPr/>
          <p:nvPr/>
        </p:nvSpPr>
        <p:spPr>
          <a:xfrm>
            <a:off x="4105950" y="2690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Electrical Safe Work Practices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7" name="Rectangle 46"/>
          <p:cNvSpPr/>
          <p:nvPr/>
        </p:nvSpPr>
        <p:spPr>
          <a:xfrm>
            <a:off x="4105950" y="3071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3</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8" name="Rectangle 47"/>
          <p:cNvSpPr/>
          <p:nvPr/>
        </p:nvSpPr>
        <p:spPr>
          <a:xfrm>
            <a:off x="4105950" y="3452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9" name="Rectangle 48"/>
          <p:cNvSpPr/>
          <p:nvPr/>
        </p:nvSpPr>
        <p:spPr>
          <a:xfrm>
            <a:off x="4105950" y="3833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Fire Alarm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0" name="Rectangle 49"/>
          <p:cNvSpPr/>
          <p:nvPr/>
        </p:nvSpPr>
        <p:spPr>
          <a:xfrm>
            <a:off x="4105950" y="4214023"/>
            <a:ext cx="914400" cy="381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Grounding &amp; Bonding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2" name="Rectangle 51"/>
          <p:cNvSpPr/>
          <p:nvPr/>
        </p:nvSpPr>
        <p:spPr>
          <a:xfrm>
            <a:off x="5096550" y="1929479"/>
            <a:ext cx="914400" cy="381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3</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3" name="Rectangle 52"/>
          <p:cNvSpPr/>
          <p:nvPr/>
        </p:nvSpPr>
        <p:spPr>
          <a:xfrm>
            <a:off x="5096550" y="2310479"/>
            <a:ext cx="914400" cy="381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Calc. 1</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4" name="Rectangle 53"/>
          <p:cNvSpPr/>
          <p:nvPr/>
        </p:nvSpPr>
        <p:spPr>
          <a:xfrm>
            <a:off x="5096550" y="2691479"/>
            <a:ext cx="914400" cy="381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Grounding &amp; Bonding 2</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55" name="Rectangle 54"/>
          <p:cNvSpPr/>
          <p:nvPr/>
        </p:nvSpPr>
        <p:spPr>
          <a:xfrm>
            <a:off x="5096550" y="3072479"/>
            <a:ext cx="914400" cy="381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 Ctrl. 1</a:t>
            </a:r>
          </a:p>
          <a:p>
            <a:pPr algn="ctr">
              <a:defRPr/>
            </a:pPr>
            <a:r>
              <a:rPr lang="en-US" sz="1000" b="1" dirty="0" smtClean="0">
                <a:solidFill>
                  <a:prstClr val="black"/>
                </a:solidFill>
                <a:latin typeface="Arial Narrow" pitchFamily="34" charset="0"/>
                <a:cs typeface="Courier New" pitchFamily="49" charset="0"/>
              </a:rPr>
              <a:t>3.5 Credits</a:t>
            </a:r>
            <a:endParaRPr lang="en-US" sz="1000" b="1" dirty="0">
              <a:solidFill>
                <a:prstClr val="black"/>
              </a:solidFill>
              <a:latin typeface="Arial Narrow" pitchFamily="34" charset="0"/>
              <a:cs typeface="Courier New" pitchFamily="49" charset="0"/>
            </a:endParaRPr>
          </a:p>
        </p:txBody>
      </p:sp>
      <p:sp>
        <p:nvSpPr>
          <p:cNvPr id="56" name="Rectangle 55"/>
          <p:cNvSpPr/>
          <p:nvPr/>
        </p:nvSpPr>
        <p:spPr>
          <a:xfrm>
            <a:off x="5096550" y="3453479"/>
            <a:ext cx="914400" cy="381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Motors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7" name="Rectangle 56"/>
          <p:cNvSpPr/>
          <p:nvPr/>
        </p:nvSpPr>
        <p:spPr>
          <a:xfrm>
            <a:off x="6087150" y="3833023"/>
            <a:ext cx="914400" cy="381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Rigging 1</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8" name="Rectangle 57"/>
          <p:cNvSpPr/>
          <p:nvPr/>
        </p:nvSpPr>
        <p:spPr>
          <a:xfrm>
            <a:off x="6087150" y="1928023"/>
            <a:ext cx="914400" cy="381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4</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9" name="Rectangle 58"/>
          <p:cNvSpPr/>
          <p:nvPr/>
        </p:nvSpPr>
        <p:spPr>
          <a:xfrm>
            <a:off x="6087150" y="2309023"/>
            <a:ext cx="914400" cy="381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3</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60" name="Rectangle 59"/>
          <p:cNvSpPr/>
          <p:nvPr/>
        </p:nvSpPr>
        <p:spPr>
          <a:xfrm>
            <a:off x="6087150" y="2690023"/>
            <a:ext cx="914400" cy="381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Calc. 2</a:t>
            </a:r>
          </a:p>
          <a:p>
            <a:pPr algn="ctr">
              <a:defRPr/>
            </a:pPr>
            <a:r>
              <a:rPr lang="en-US" sz="1000" b="1" dirty="0" smtClean="0">
                <a:solidFill>
                  <a:prstClr val="black"/>
                </a:solidFill>
                <a:latin typeface="Arial Narrow" pitchFamily="34" charset="0"/>
                <a:cs typeface="Courier New" pitchFamily="49" charset="0"/>
              </a:rPr>
              <a:t>1.5 Credits</a:t>
            </a:r>
            <a:endParaRPr lang="en-US" sz="1000" b="1" dirty="0">
              <a:solidFill>
                <a:prstClr val="black"/>
              </a:solidFill>
              <a:latin typeface="Arial Narrow" pitchFamily="34" charset="0"/>
              <a:cs typeface="Courier New" pitchFamily="49" charset="0"/>
            </a:endParaRPr>
          </a:p>
        </p:txBody>
      </p:sp>
      <p:sp>
        <p:nvSpPr>
          <p:cNvPr id="61" name="Rectangle 60"/>
          <p:cNvSpPr/>
          <p:nvPr/>
        </p:nvSpPr>
        <p:spPr>
          <a:xfrm>
            <a:off x="6087150" y="3071023"/>
            <a:ext cx="914400" cy="381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 Ctrl.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62" name="Rectangle 61"/>
          <p:cNvSpPr/>
          <p:nvPr/>
        </p:nvSpPr>
        <p:spPr>
          <a:xfrm>
            <a:off x="6087150" y="3452023"/>
            <a:ext cx="914400" cy="38100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Torque 1</a:t>
            </a:r>
          </a:p>
          <a:p>
            <a:pPr algn="ctr">
              <a:defRPr/>
            </a:pPr>
            <a:r>
              <a:rPr lang="en-US" sz="1000" b="1" dirty="0" smtClean="0">
                <a:solidFill>
                  <a:prstClr val="black"/>
                </a:solidFill>
                <a:latin typeface="Arial Narrow" pitchFamily="34" charset="0"/>
                <a:cs typeface="Courier New" pitchFamily="49" charset="0"/>
              </a:rPr>
              <a:t>0.5 Credit</a:t>
            </a:r>
            <a:endParaRPr lang="en-US" sz="1000" b="1" dirty="0">
              <a:solidFill>
                <a:prstClr val="black"/>
              </a:solidFill>
              <a:latin typeface="Arial Narrow" pitchFamily="34" charset="0"/>
              <a:cs typeface="Courier New" pitchFamily="49" charset="0"/>
            </a:endParaRPr>
          </a:p>
        </p:txBody>
      </p:sp>
      <p:sp>
        <p:nvSpPr>
          <p:cNvPr id="63" name="Rectangle 62"/>
          <p:cNvSpPr/>
          <p:nvPr/>
        </p:nvSpPr>
        <p:spPr>
          <a:xfrm>
            <a:off x="4105950" y="5128423"/>
            <a:ext cx="914400" cy="990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10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64" name="Rectangle 63"/>
          <p:cNvSpPr/>
          <p:nvPr/>
        </p:nvSpPr>
        <p:spPr>
          <a:xfrm>
            <a:off x="5096550" y="4712525"/>
            <a:ext cx="914400" cy="14064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15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65" name="Rectangle 64"/>
          <p:cNvSpPr/>
          <p:nvPr/>
        </p:nvSpPr>
        <p:spPr>
          <a:xfrm>
            <a:off x="6087150" y="4712525"/>
            <a:ext cx="914400" cy="14064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15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70" name="Rectangle 69"/>
          <p:cNvSpPr/>
          <p:nvPr/>
        </p:nvSpPr>
        <p:spPr>
          <a:xfrm>
            <a:off x="1057950" y="3071023"/>
            <a:ext cx="990600"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Boot Camp</a:t>
            </a:r>
          </a:p>
          <a:p>
            <a:pPr algn="ctr">
              <a:defRPr/>
            </a:pPr>
            <a:r>
              <a:rPr lang="en-US" sz="1050" b="1" dirty="0" smtClean="0">
                <a:solidFill>
                  <a:prstClr val="black"/>
                </a:solidFill>
                <a:latin typeface="Arial Narrow" pitchFamily="34" charset="0"/>
                <a:cs typeface="Courier New" pitchFamily="49" charset="0"/>
              </a:rPr>
              <a:t>(40-hr Design)</a:t>
            </a:r>
          </a:p>
          <a:p>
            <a:pPr algn="ctr">
              <a:defRPr/>
            </a:pPr>
            <a:r>
              <a:rPr lang="en-US" sz="1050" b="1" dirty="0" smtClean="0">
                <a:solidFill>
                  <a:prstClr val="black"/>
                </a:solidFill>
                <a:latin typeface="Arial Narrow" pitchFamily="34" charset="0"/>
                <a:cs typeface="Courier New" pitchFamily="49" charset="0"/>
              </a:rPr>
              <a:t>Before Work</a:t>
            </a:r>
            <a:endParaRPr lang="en-US" sz="1050" b="1" dirty="0">
              <a:solidFill>
                <a:prstClr val="black"/>
              </a:solidFill>
              <a:latin typeface="Arial Narrow" pitchFamily="34" charset="0"/>
              <a:cs typeface="Courier New" pitchFamily="49" charset="0"/>
            </a:endParaRPr>
          </a:p>
        </p:txBody>
      </p:sp>
      <p:sp>
        <p:nvSpPr>
          <p:cNvPr id="71" name="Rectangle 70"/>
          <p:cNvSpPr/>
          <p:nvPr/>
        </p:nvSpPr>
        <p:spPr>
          <a:xfrm>
            <a:off x="1057950" y="5263571"/>
            <a:ext cx="990600"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Industry Awareness</a:t>
            </a:r>
          </a:p>
          <a:p>
            <a:pPr algn="ctr">
              <a:defRPr/>
            </a:pPr>
            <a:r>
              <a:rPr lang="en-US" sz="1050" b="1" dirty="0" smtClean="0">
                <a:solidFill>
                  <a:prstClr val="black"/>
                </a:solidFill>
                <a:latin typeface="Arial Narrow" pitchFamily="34" charset="0"/>
                <a:cs typeface="Courier New" pitchFamily="49" charset="0"/>
              </a:rPr>
              <a:t>(40-hr Design)</a:t>
            </a:r>
          </a:p>
          <a:p>
            <a:pPr algn="ctr">
              <a:defRPr/>
            </a:pPr>
            <a:r>
              <a:rPr lang="en-US" sz="1050" b="1" dirty="0" smtClean="0">
                <a:solidFill>
                  <a:prstClr val="black"/>
                </a:solidFill>
                <a:latin typeface="Arial Narrow" pitchFamily="34" charset="0"/>
                <a:cs typeface="Courier New" pitchFamily="49" charset="0"/>
              </a:rPr>
              <a:t>Before Work</a:t>
            </a:r>
            <a:endParaRPr lang="en-US" sz="1050" b="1" dirty="0">
              <a:solidFill>
                <a:prstClr val="black"/>
              </a:solidFill>
              <a:latin typeface="Arial Narrow" pitchFamily="34" charset="0"/>
              <a:cs typeface="Courier New" pitchFamily="49" charset="0"/>
            </a:endParaRPr>
          </a:p>
        </p:txBody>
      </p:sp>
      <p:sp>
        <p:nvSpPr>
          <p:cNvPr id="72" name="Rectangle 71">
            <a:hlinkClick r:id="rId2" action="ppaction://hlinkpres?slideindex=1&amp;slidetitle="/>
          </p:cNvPr>
          <p:cNvSpPr/>
          <p:nvPr/>
        </p:nvSpPr>
        <p:spPr>
          <a:xfrm>
            <a:off x="2124750" y="5550748"/>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73" name="Rectangle 72">
            <a:hlinkClick r:id="rId2" action="ppaction://hlinkpres?slideindex=1&amp;slidetitle="/>
          </p:cNvPr>
          <p:cNvSpPr/>
          <p:nvPr/>
        </p:nvSpPr>
        <p:spPr>
          <a:xfrm>
            <a:off x="2124750" y="5132293"/>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smtClean="0">
                <a:solidFill>
                  <a:prstClr val="black"/>
                </a:solidFill>
                <a:latin typeface="Courier New" pitchFamily="49" charset="0"/>
                <a:cs typeface="Courier New" pitchFamily="49" charset="0"/>
              </a:rPr>
              <a:t>1/4 Credit</a:t>
            </a:r>
            <a:endParaRPr lang="en-US" sz="800" b="1" dirty="0">
              <a:solidFill>
                <a:prstClr val="black"/>
              </a:solidFill>
              <a:latin typeface="Courier New" pitchFamily="49" charset="0"/>
              <a:cs typeface="Courier New" pitchFamily="49" charset="0"/>
            </a:endParaRPr>
          </a:p>
        </p:txBody>
      </p:sp>
      <p:sp>
        <p:nvSpPr>
          <p:cNvPr id="74" name="Rectangle 73"/>
          <p:cNvSpPr/>
          <p:nvPr/>
        </p:nvSpPr>
        <p:spPr>
          <a:xfrm>
            <a:off x="2124750" y="1394623"/>
            <a:ext cx="914400" cy="3657600"/>
          </a:xfrm>
          <a:prstGeom prst="rect">
            <a:avLst/>
          </a:prstGeom>
          <a:solidFill>
            <a:srgbClr val="00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1</a:t>
            </a:r>
            <a:r>
              <a:rPr lang="en-US" sz="1050" b="1" baseline="30000" dirty="0" smtClean="0">
                <a:solidFill>
                  <a:prstClr val="black"/>
                </a:solidFill>
                <a:latin typeface="Arial Narrow" pitchFamily="34" charset="0"/>
                <a:cs typeface="Courier New" pitchFamily="49" charset="0"/>
              </a:rPr>
              <a:t>st</a:t>
            </a:r>
            <a:r>
              <a:rPr lang="en-US" sz="1050" b="1" dirty="0" smtClean="0">
                <a:solidFill>
                  <a:prstClr val="black"/>
                </a:solidFill>
                <a:latin typeface="Arial Narrow" pitchFamily="34" charset="0"/>
                <a:cs typeface="Courier New" pitchFamily="49" charset="0"/>
              </a:rPr>
              <a:t> Year Core</a:t>
            </a:r>
            <a:endParaRPr lang="en-US" sz="1050" b="1" dirty="0">
              <a:solidFill>
                <a:prstClr val="black"/>
              </a:solidFill>
              <a:latin typeface="Arial Narrow" pitchFamily="34" charset="0"/>
              <a:cs typeface="Courier New" pitchFamily="49" charset="0"/>
            </a:endParaRPr>
          </a:p>
          <a:p>
            <a:pPr algn="ctr">
              <a:defRPr/>
            </a:pPr>
            <a:r>
              <a:rPr lang="en-US" sz="1050" b="1" dirty="0" smtClean="0">
                <a:solidFill>
                  <a:prstClr val="black"/>
                </a:solidFill>
                <a:latin typeface="Arial Narrow" pitchFamily="34" charset="0"/>
                <a:cs typeface="Courier New" pitchFamily="49" charset="0"/>
              </a:rPr>
              <a:t>30 Credits </a:t>
            </a:r>
            <a:r>
              <a:rPr lang="en-US" sz="1000" b="1" dirty="0" smtClean="0">
                <a:solidFill>
                  <a:prstClr val="black"/>
                </a:solidFill>
                <a:latin typeface="Arial Narrow" pitchFamily="34" charset="0"/>
                <a:cs typeface="Courier New" pitchFamily="49" charset="0"/>
              </a:rPr>
              <a:t>w/Applications</a:t>
            </a:r>
            <a:endParaRPr lang="en-US" sz="1000" b="1" dirty="0">
              <a:solidFill>
                <a:prstClr val="black"/>
              </a:solidFill>
              <a:latin typeface="Arial Narrow" pitchFamily="34" charset="0"/>
              <a:cs typeface="Courier New" pitchFamily="49" charset="0"/>
            </a:endParaRPr>
          </a:p>
        </p:txBody>
      </p:sp>
      <p:sp>
        <p:nvSpPr>
          <p:cNvPr id="75" name="Rectangle 74"/>
          <p:cNvSpPr/>
          <p:nvPr/>
        </p:nvSpPr>
        <p:spPr>
          <a:xfrm>
            <a:off x="2124750" y="1928023"/>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76" name="Rectangle 75"/>
          <p:cNvSpPr/>
          <p:nvPr/>
        </p:nvSpPr>
        <p:spPr>
          <a:xfrm>
            <a:off x="2124750" y="2690023"/>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Conduit 1</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77" name="Rectangle 76"/>
          <p:cNvSpPr/>
          <p:nvPr/>
        </p:nvSpPr>
        <p:spPr>
          <a:xfrm>
            <a:off x="2124750" y="2309023"/>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Job Info. 1</a:t>
            </a:r>
          </a:p>
          <a:p>
            <a:pPr algn="ctr">
              <a:defRPr/>
            </a:pPr>
            <a:r>
              <a:rPr lang="en-US" sz="1000" b="1" dirty="0" smtClean="0">
                <a:solidFill>
                  <a:prstClr val="black"/>
                </a:solidFill>
                <a:latin typeface="Arial Narrow" pitchFamily="34" charset="0"/>
                <a:cs typeface="Courier New" pitchFamily="49" charset="0"/>
              </a:rPr>
              <a:t>6 Credits</a:t>
            </a:r>
            <a:endParaRPr lang="en-US" sz="1000" b="1" dirty="0">
              <a:solidFill>
                <a:prstClr val="black"/>
              </a:solidFill>
              <a:latin typeface="Arial Narrow" pitchFamily="34" charset="0"/>
              <a:cs typeface="Courier New" pitchFamily="49" charset="0"/>
            </a:endParaRPr>
          </a:p>
        </p:txBody>
      </p:sp>
      <p:sp>
        <p:nvSpPr>
          <p:cNvPr id="78" name="Rectangle 77"/>
          <p:cNvSpPr/>
          <p:nvPr/>
        </p:nvSpPr>
        <p:spPr>
          <a:xfrm>
            <a:off x="2124750" y="3071023"/>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DC Theory 1</a:t>
            </a:r>
          </a:p>
          <a:p>
            <a:pPr algn="ctr">
              <a:defRPr/>
            </a:pPr>
            <a:r>
              <a:rPr lang="en-US" sz="1000" b="1" dirty="0" smtClean="0">
                <a:solidFill>
                  <a:prstClr val="black"/>
                </a:solidFill>
                <a:latin typeface="Arial Narrow" pitchFamily="34" charset="0"/>
                <a:cs typeface="Courier New" pitchFamily="49" charset="0"/>
              </a:rPr>
              <a:t>10 Credits</a:t>
            </a:r>
            <a:endParaRPr lang="en-US" sz="1000" b="1" dirty="0">
              <a:solidFill>
                <a:prstClr val="black"/>
              </a:solidFill>
              <a:latin typeface="Arial Narrow" pitchFamily="34" charset="0"/>
              <a:cs typeface="Courier New" pitchFamily="49" charset="0"/>
            </a:endParaRPr>
          </a:p>
        </p:txBody>
      </p:sp>
      <p:sp>
        <p:nvSpPr>
          <p:cNvPr id="79" name="Rectangle 78"/>
          <p:cNvSpPr/>
          <p:nvPr/>
        </p:nvSpPr>
        <p:spPr>
          <a:xfrm>
            <a:off x="2124750" y="3452023"/>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1</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80" name="Rectangle 79"/>
          <p:cNvSpPr/>
          <p:nvPr/>
        </p:nvSpPr>
        <p:spPr>
          <a:xfrm>
            <a:off x="2124750" y="3833023"/>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Conduit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81" name="Rectangle 80"/>
          <p:cNvSpPr/>
          <p:nvPr/>
        </p:nvSpPr>
        <p:spPr>
          <a:xfrm>
            <a:off x="2124750" y="4595023"/>
            <a:ext cx="9144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900" b="1" dirty="0" smtClean="0">
                <a:solidFill>
                  <a:prstClr val="black"/>
                </a:solidFill>
                <a:latin typeface="Arial Narrow" pitchFamily="34" charset="0"/>
                <a:cs typeface="Courier New" pitchFamily="49" charset="0"/>
              </a:rPr>
              <a:t>Ind. Awareness</a:t>
            </a:r>
          </a:p>
          <a:p>
            <a:pPr algn="ctr">
              <a:defRPr/>
            </a:pPr>
            <a:r>
              <a:rPr lang="en-US" sz="1000" b="1" dirty="0" smtClean="0">
                <a:solidFill>
                  <a:prstClr val="black"/>
                </a:solidFill>
                <a:latin typeface="Arial Narrow" pitchFamily="34" charset="0"/>
                <a:cs typeface="Courier New" pitchFamily="49" charset="0"/>
              </a:rPr>
              <a:t>in the 1</a:t>
            </a:r>
            <a:r>
              <a:rPr lang="en-US" sz="1000" b="1" baseline="30000" dirty="0" smtClean="0">
                <a:solidFill>
                  <a:prstClr val="black"/>
                </a:solidFill>
                <a:latin typeface="Arial Narrow" pitchFamily="34" charset="0"/>
                <a:cs typeface="Courier New" pitchFamily="49" charset="0"/>
              </a:rPr>
              <a:t>st</a:t>
            </a:r>
            <a:r>
              <a:rPr lang="en-US" sz="1000" b="1" dirty="0" smtClean="0">
                <a:solidFill>
                  <a:prstClr val="black"/>
                </a:solidFill>
                <a:latin typeface="Arial Narrow" pitchFamily="34" charset="0"/>
                <a:cs typeface="Courier New" pitchFamily="49" charset="0"/>
              </a:rPr>
              <a:t> Year</a:t>
            </a:r>
            <a:endParaRPr lang="en-US" sz="1000" b="1" dirty="0">
              <a:solidFill>
                <a:prstClr val="black"/>
              </a:solidFill>
              <a:latin typeface="Arial Narrow" pitchFamily="34" charset="0"/>
              <a:cs typeface="Courier New" pitchFamily="49" charset="0"/>
            </a:endParaRPr>
          </a:p>
        </p:txBody>
      </p:sp>
      <p:sp>
        <p:nvSpPr>
          <p:cNvPr id="82" name="Rectangle 81"/>
          <p:cNvSpPr/>
          <p:nvPr/>
        </p:nvSpPr>
        <p:spPr>
          <a:xfrm>
            <a:off x="2124750" y="4214023"/>
            <a:ext cx="9144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Boot Camp</a:t>
            </a:r>
          </a:p>
          <a:p>
            <a:pPr algn="ctr">
              <a:defRPr/>
            </a:pPr>
            <a:r>
              <a:rPr lang="en-US" sz="1000" b="1" dirty="0" smtClean="0">
                <a:solidFill>
                  <a:prstClr val="black"/>
                </a:solidFill>
                <a:latin typeface="Arial Narrow" pitchFamily="34" charset="0"/>
                <a:cs typeface="Courier New" pitchFamily="49" charset="0"/>
              </a:rPr>
              <a:t>in the 1</a:t>
            </a:r>
            <a:r>
              <a:rPr lang="en-US" sz="1000" b="1" baseline="30000" dirty="0" smtClean="0">
                <a:solidFill>
                  <a:prstClr val="black"/>
                </a:solidFill>
                <a:latin typeface="Arial Narrow" pitchFamily="34" charset="0"/>
                <a:cs typeface="Courier New" pitchFamily="49" charset="0"/>
              </a:rPr>
              <a:t>st</a:t>
            </a:r>
            <a:r>
              <a:rPr lang="en-US" sz="1000" b="1" dirty="0" smtClean="0">
                <a:solidFill>
                  <a:prstClr val="black"/>
                </a:solidFill>
                <a:latin typeface="Arial Narrow" pitchFamily="34" charset="0"/>
                <a:cs typeface="Courier New" pitchFamily="49" charset="0"/>
              </a:rPr>
              <a:t> Year</a:t>
            </a:r>
            <a:endParaRPr lang="en-US" sz="1000" b="1" dirty="0">
              <a:solidFill>
                <a:prstClr val="black"/>
              </a:solidFill>
              <a:latin typeface="Arial Narrow" pitchFamily="34" charset="0"/>
              <a:cs typeface="Courier New" pitchFamily="49" charset="0"/>
            </a:endParaRPr>
          </a:p>
        </p:txBody>
      </p:sp>
      <p:sp>
        <p:nvSpPr>
          <p:cNvPr id="83" name="Left-Up Arrow 82"/>
          <p:cNvSpPr/>
          <p:nvPr/>
        </p:nvSpPr>
        <p:spPr>
          <a:xfrm flipH="1">
            <a:off x="1702054" y="4030627"/>
            <a:ext cx="381000" cy="457200"/>
          </a:xfrm>
          <a:prstGeom prst="leftUpArrow">
            <a:avLst>
              <a:gd name="adj1" fmla="val 25000"/>
              <a:gd name="adj2" fmla="val 239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4" name="Left-Up Arrow 83"/>
          <p:cNvSpPr/>
          <p:nvPr/>
        </p:nvSpPr>
        <p:spPr>
          <a:xfrm flipH="1" flipV="1">
            <a:off x="1702054" y="4726756"/>
            <a:ext cx="381000" cy="457200"/>
          </a:xfrm>
          <a:prstGeom prst="leftUpArrow">
            <a:avLst>
              <a:gd name="adj1" fmla="val 25000"/>
              <a:gd name="adj2" fmla="val 239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5" name="TextBox 84"/>
          <p:cNvSpPr txBox="1"/>
          <p:nvPr/>
        </p:nvSpPr>
        <p:spPr>
          <a:xfrm>
            <a:off x="1040298" y="3071023"/>
            <a:ext cx="990600" cy="253916"/>
          </a:xfrm>
          <a:prstGeom prst="rect">
            <a:avLst/>
          </a:prstGeom>
          <a:noFill/>
        </p:spPr>
        <p:txBody>
          <a:bodyPr wrap="square" rtlCol="0">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6" name="Rectangle 85"/>
          <p:cNvSpPr/>
          <p:nvPr/>
        </p:nvSpPr>
        <p:spPr>
          <a:xfrm>
            <a:off x="1040298" y="5220441"/>
            <a:ext cx="990600" cy="253916"/>
          </a:xfrm>
          <a:prstGeom prst="rect">
            <a:avLst/>
          </a:prstGeom>
        </p:spPr>
        <p:txBody>
          <a:bodyPr wrap="square">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7" name="Rectangle 86"/>
          <p:cNvSpPr/>
          <p:nvPr/>
        </p:nvSpPr>
        <p:spPr>
          <a:xfrm>
            <a:off x="1040298" y="1816925"/>
            <a:ext cx="990600"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Building a Foundation in Mathematics </a:t>
            </a:r>
            <a:endParaRPr lang="en-US" sz="1050" b="1" dirty="0">
              <a:solidFill>
                <a:prstClr val="black"/>
              </a:solidFill>
              <a:latin typeface="Arial Narrow" pitchFamily="34" charset="0"/>
              <a:cs typeface="Courier New" pitchFamily="49" charset="0"/>
            </a:endParaRPr>
          </a:p>
        </p:txBody>
      </p:sp>
      <p:sp>
        <p:nvSpPr>
          <p:cNvPr id="88" name="TextBox 87"/>
          <p:cNvSpPr txBox="1"/>
          <p:nvPr/>
        </p:nvSpPr>
        <p:spPr>
          <a:xfrm>
            <a:off x="1040298" y="1816925"/>
            <a:ext cx="990600" cy="253916"/>
          </a:xfrm>
          <a:prstGeom prst="rect">
            <a:avLst/>
          </a:prstGeom>
          <a:noFill/>
        </p:spPr>
        <p:txBody>
          <a:bodyPr wrap="square" rtlCol="0">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9" name="Rectangle 88">
            <a:hlinkClick r:id="rId2" action="ppaction://hlinkpres?slideindex=1&amp;slidetitle="/>
          </p:cNvPr>
          <p:cNvSpPr/>
          <p:nvPr/>
        </p:nvSpPr>
        <p:spPr>
          <a:xfrm>
            <a:off x="2124750" y="5961454"/>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90" name="Rectangle 89">
            <a:hlinkClick r:id="rId2" action="ppaction://hlinkpres?slideindex=1&amp;slidetitle="/>
          </p:cNvPr>
          <p:cNvSpPr/>
          <p:nvPr/>
        </p:nvSpPr>
        <p:spPr>
          <a:xfrm>
            <a:off x="2124750" y="6379909"/>
            <a:ext cx="914400" cy="38100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97" name="Title 1"/>
          <p:cNvSpPr txBox="1">
            <a:spLocks/>
          </p:cNvSpPr>
          <p:nvPr/>
        </p:nvSpPr>
        <p:spPr>
          <a:xfrm>
            <a:off x="0" y="-4646"/>
            <a:ext cx="91440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4000" dirty="0" smtClean="0">
                <a:solidFill>
                  <a:prstClr val="white"/>
                </a:solidFill>
              </a:rPr>
              <a:t>Core Curriculum Structure</a:t>
            </a:r>
            <a:endParaRPr lang="en-US" sz="4000" dirty="0">
              <a:solidFill>
                <a:prstClr val="white"/>
              </a:solidFill>
            </a:endParaRPr>
          </a:p>
        </p:txBody>
      </p:sp>
      <p:sp>
        <p:nvSpPr>
          <p:cNvPr id="3" name="TextBox 2"/>
          <p:cNvSpPr txBox="1"/>
          <p:nvPr/>
        </p:nvSpPr>
        <p:spPr>
          <a:xfrm>
            <a:off x="2124750" y="1138354"/>
            <a:ext cx="914400" cy="230832"/>
          </a:xfrm>
          <a:prstGeom prst="rect">
            <a:avLst/>
          </a:prstGeom>
          <a:noFill/>
        </p:spPr>
        <p:txBody>
          <a:bodyPr wrap="square" rtlCol="0">
            <a:spAutoFit/>
          </a:bodyPr>
          <a:lstStyle/>
          <a:p>
            <a:pPr algn="ctr"/>
            <a:r>
              <a:rPr lang="en-US" sz="900" dirty="0" smtClean="0">
                <a:solidFill>
                  <a:prstClr val="white"/>
                </a:solidFill>
              </a:rPr>
              <a:t>1</a:t>
            </a:r>
            <a:r>
              <a:rPr lang="en-US" sz="900" baseline="30000" dirty="0" smtClean="0">
                <a:solidFill>
                  <a:prstClr val="white"/>
                </a:solidFill>
              </a:rPr>
              <a:t>st</a:t>
            </a:r>
            <a:r>
              <a:rPr lang="en-US" sz="900" dirty="0" smtClean="0">
                <a:solidFill>
                  <a:prstClr val="white"/>
                </a:solidFill>
              </a:rPr>
              <a:t> Year Core</a:t>
            </a:r>
            <a:endParaRPr lang="en-US" sz="900" dirty="0">
              <a:solidFill>
                <a:prstClr val="white"/>
              </a:solidFill>
            </a:endParaRPr>
          </a:p>
        </p:txBody>
      </p:sp>
      <p:sp>
        <p:nvSpPr>
          <p:cNvPr id="69" name="TextBox 68"/>
          <p:cNvSpPr txBox="1"/>
          <p:nvPr/>
        </p:nvSpPr>
        <p:spPr>
          <a:xfrm>
            <a:off x="3115350" y="1138354"/>
            <a:ext cx="914400" cy="230832"/>
          </a:xfrm>
          <a:prstGeom prst="rect">
            <a:avLst/>
          </a:prstGeom>
          <a:noFill/>
        </p:spPr>
        <p:txBody>
          <a:bodyPr wrap="square" rtlCol="0">
            <a:spAutoFit/>
          </a:bodyPr>
          <a:lstStyle/>
          <a:p>
            <a:pPr algn="ctr"/>
            <a:r>
              <a:rPr lang="en-US" sz="900" dirty="0" smtClean="0">
                <a:solidFill>
                  <a:prstClr val="white"/>
                </a:solidFill>
              </a:rPr>
              <a:t>2</a:t>
            </a:r>
            <a:r>
              <a:rPr lang="en-US" sz="900" baseline="30000" dirty="0" smtClean="0">
                <a:solidFill>
                  <a:prstClr val="white"/>
                </a:solidFill>
              </a:rPr>
              <a:t>nd</a:t>
            </a:r>
            <a:r>
              <a:rPr lang="en-US" sz="900" dirty="0" smtClean="0">
                <a:solidFill>
                  <a:prstClr val="white"/>
                </a:solidFill>
              </a:rPr>
              <a:t> Year Core</a:t>
            </a:r>
            <a:endParaRPr lang="en-US" sz="900" dirty="0">
              <a:solidFill>
                <a:prstClr val="white"/>
              </a:solidFill>
            </a:endParaRPr>
          </a:p>
        </p:txBody>
      </p:sp>
      <p:sp>
        <p:nvSpPr>
          <p:cNvPr id="91" name="TextBox 90"/>
          <p:cNvSpPr txBox="1"/>
          <p:nvPr/>
        </p:nvSpPr>
        <p:spPr>
          <a:xfrm>
            <a:off x="4105950" y="1135966"/>
            <a:ext cx="914400" cy="230832"/>
          </a:xfrm>
          <a:prstGeom prst="rect">
            <a:avLst/>
          </a:prstGeom>
          <a:noFill/>
        </p:spPr>
        <p:txBody>
          <a:bodyPr wrap="square" rtlCol="0">
            <a:spAutoFit/>
          </a:bodyPr>
          <a:lstStyle/>
          <a:p>
            <a:pPr algn="ctr"/>
            <a:r>
              <a:rPr lang="en-US" sz="900" dirty="0" smtClean="0">
                <a:solidFill>
                  <a:prstClr val="white"/>
                </a:solidFill>
              </a:rPr>
              <a:t>3</a:t>
            </a:r>
            <a:r>
              <a:rPr lang="en-US" sz="900" baseline="30000" dirty="0" smtClean="0">
                <a:solidFill>
                  <a:prstClr val="white"/>
                </a:solidFill>
              </a:rPr>
              <a:t>rd</a:t>
            </a:r>
            <a:r>
              <a:rPr lang="en-US" sz="900" dirty="0" smtClean="0">
                <a:solidFill>
                  <a:prstClr val="white"/>
                </a:solidFill>
              </a:rPr>
              <a:t> Year Core</a:t>
            </a:r>
            <a:endParaRPr lang="en-US" sz="900" dirty="0">
              <a:solidFill>
                <a:prstClr val="white"/>
              </a:solidFill>
            </a:endParaRPr>
          </a:p>
        </p:txBody>
      </p:sp>
      <p:sp>
        <p:nvSpPr>
          <p:cNvPr id="92" name="TextBox 91"/>
          <p:cNvSpPr txBox="1"/>
          <p:nvPr/>
        </p:nvSpPr>
        <p:spPr>
          <a:xfrm>
            <a:off x="5096550" y="1138354"/>
            <a:ext cx="914400" cy="230832"/>
          </a:xfrm>
          <a:prstGeom prst="rect">
            <a:avLst/>
          </a:prstGeom>
          <a:noFill/>
        </p:spPr>
        <p:txBody>
          <a:bodyPr wrap="square" rtlCol="0">
            <a:spAutoFit/>
          </a:bodyPr>
          <a:lstStyle/>
          <a:p>
            <a:pPr algn="ctr"/>
            <a:r>
              <a:rPr lang="en-US" sz="900" dirty="0" smtClean="0">
                <a:solidFill>
                  <a:prstClr val="white"/>
                </a:solidFill>
              </a:rPr>
              <a:t>4</a:t>
            </a:r>
            <a:r>
              <a:rPr lang="en-US" sz="900" baseline="30000" dirty="0" smtClean="0">
                <a:solidFill>
                  <a:prstClr val="white"/>
                </a:solidFill>
              </a:rPr>
              <a:t>th</a:t>
            </a:r>
            <a:r>
              <a:rPr lang="en-US" sz="900" dirty="0" smtClean="0">
                <a:solidFill>
                  <a:prstClr val="white"/>
                </a:solidFill>
              </a:rPr>
              <a:t> Year Core</a:t>
            </a:r>
            <a:endParaRPr lang="en-US" sz="900" dirty="0">
              <a:solidFill>
                <a:prstClr val="white"/>
              </a:solidFill>
            </a:endParaRPr>
          </a:p>
        </p:txBody>
      </p:sp>
      <p:sp>
        <p:nvSpPr>
          <p:cNvPr id="93" name="TextBox 92"/>
          <p:cNvSpPr txBox="1"/>
          <p:nvPr/>
        </p:nvSpPr>
        <p:spPr>
          <a:xfrm>
            <a:off x="6084931" y="1135966"/>
            <a:ext cx="914400" cy="230832"/>
          </a:xfrm>
          <a:prstGeom prst="rect">
            <a:avLst/>
          </a:prstGeom>
          <a:noFill/>
        </p:spPr>
        <p:txBody>
          <a:bodyPr wrap="square" rtlCol="0">
            <a:spAutoFit/>
          </a:bodyPr>
          <a:lstStyle/>
          <a:p>
            <a:pPr algn="ctr"/>
            <a:r>
              <a:rPr lang="en-US" sz="900" dirty="0" smtClean="0">
                <a:solidFill>
                  <a:prstClr val="white"/>
                </a:solidFill>
              </a:rPr>
              <a:t>5</a:t>
            </a:r>
            <a:r>
              <a:rPr lang="en-US" sz="900" baseline="30000" dirty="0" smtClean="0">
                <a:solidFill>
                  <a:prstClr val="white"/>
                </a:solidFill>
              </a:rPr>
              <a:t>th</a:t>
            </a:r>
            <a:r>
              <a:rPr lang="en-US" sz="900" dirty="0" smtClean="0">
                <a:solidFill>
                  <a:prstClr val="white"/>
                </a:solidFill>
              </a:rPr>
              <a:t> Year Core</a:t>
            </a:r>
            <a:endParaRPr lang="en-US" sz="900" dirty="0">
              <a:solidFill>
                <a:prstClr val="white"/>
              </a:solidFill>
            </a:endParaRPr>
          </a:p>
        </p:txBody>
      </p:sp>
    </p:spTree>
    <p:extLst>
      <p:ext uri="{BB962C8B-B14F-4D97-AF65-F5344CB8AC3E}">
        <p14:creationId xmlns:p14="http://schemas.microsoft.com/office/powerpoint/2010/main" val="14745494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7591" y="218539"/>
            <a:ext cx="8730931" cy="4330700"/>
          </a:xfrm>
          <a:prstGeom prst="rect">
            <a:avLst/>
          </a:prstGeom>
          <a:ln>
            <a:solidFill>
              <a:schemeClr val="tx1"/>
            </a:solidFill>
          </a:ln>
          <a:effectLst>
            <a:glow rad="63500">
              <a:schemeClr val="accent1">
                <a:satMod val="175000"/>
                <a:alpha val="40000"/>
              </a:schemeClr>
            </a:glow>
            <a:outerShdw blurRad="190500" dist="38100" dir="2700000" sx="101000" sy="101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2770495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3115350" y="1406498"/>
            <a:ext cx="914400" cy="36576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2</a:t>
            </a:r>
            <a:r>
              <a:rPr lang="en-US" sz="1050" b="1" baseline="30000" dirty="0" smtClean="0">
                <a:solidFill>
                  <a:prstClr val="black"/>
                </a:solidFill>
                <a:latin typeface="Arial Narrow" pitchFamily="34" charset="0"/>
                <a:cs typeface="Courier New" pitchFamily="49" charset="0"/>
              </a:rPr>
              <a:t>nd</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25 Credits</a:t>
            </a:r>
            <a:r>
              <a:rPr lang="en-US" sz="1000" b="1" dirty="0" smtClean="0">
                <a:solidFill>
                  <a:prstClr val="black"/>
                </a:solidFill>
                <a:latin typeface="Arial Narrow" pitchFamily="34" charset="0"/>
                <a:cs typeface="Courier New" pitchFamily="49" charset="0"/>
              </a:rPr>
              <a:t> w/Applications</a:t>
            </a:r>
            <a:endParaRPr lang="en-US" sz="1050" b="1" dirty="0">
              <a:solidFill>
                <a:prstClr val="black"/>
              </a:solidFill>
              <a:latin typeface="Arial Narrow" pitchFamily="34" charset="0"/>
              <a:cs typeface="Courier New" pitchFamily="49" charset="0"/>
            </a:endParaRPr>
          </a:p>
        </p:txBody>
      </p:sp>
      <p:sp>
        <p:nvSpPr>
          <p:cNvPr id="9" name="Rectangle 8"/>
          <p:cNvSpPr/>
          <p:nvPr/>
        </p:nvSpPr>
        <p:spPr>
          <a:xfrm>
            <a:off x="4105950" y="1406498"/>
            <a:ext cx="914400" cy="32766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3</a:t>
            </a:r>
            <a:r>
              <a:rPr lang="en-US" sz="1050" b="1" baseline="30000" dirty="0" smtClean="0">
                <a:solidFill>
                  <a:prstClr val="black"/>
                </a:solidFill>
                <a:latin typeface="Arial Narrow" pitchFamily="34" charset="0"/>
                <a:cs typeface="Courier New" pitchFamily="49" charset="0"/>
              </a:rPr>
              <a:t>rd</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15 Credits</a:t>
            </a:r>
            <a:endParaRPr lang="en-US" sz="1050" b="1" dirty="0">
              <a:solidFill>
                <a:prstClr val="black"/>
              </a:solidFill>
              <a:latin typeface="Arial Narrow" pitchFamily="34" charset="0"/>
              <a:cs typeface="Courier New" pitchFamily="49" charset="0"/>
            </a:endParaRPr>
          </a:p>
        </p:txBody>
      </p:sp>
      <p:sp>
        <p:nvSpPr>
          <p:cNvPr id="10" name="Rectangle 9"/>
          <p:cNvSpPr/>
          <p:nvPr/>
        </p:nvSpPr>
        <p:spPr>
          <a:xfrm>
            <a:off x="4105950" y="4759298"/>
            <a:ext cx="914400" cy="14478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3</a:t>
            </a:r>
            <a:r>
              <a:rPr lang="en-US" sz="800" b="1" baseline="30000" dirty="0" smtClean="0">
                <a:solidFill>
                  <a:prstClr val="black"/>
                </a:solidFill>
                <a:latin typeface="Arial Narrow" pitchFamily="34" charset="0"/>
                <a:cs typeface="Courier New" pitchFamily="49" charset="0"/>
              </a:rPr>
              <a:t>rd</a:t>
            </a:r>
            <a:r>
              <a:rPr lang="en-US" sz="800" b="1" dirty="0" smtClean="0">
                <a:solidFill>
                  <a:prstClr val="black"/>
                </a:solidFill>
                <a:latin typeface="Arial Narrow" pitchFamily="34" charset="0"/>
                <a:cs typeface="Courier New" pitchFamily="49" charset="0"/>
              </a:rPr>
              <a:t> Year Advanced</a:t>
            </a:r>
            <a:endParaRPr lang="en-US" sz="800" b="1" dirty="0">
              <a:solidFill>
                <a:prstClr val="black"/>
              </a:solidFill>
              <a:latin typeface="Arial Narrow" pitchFamily="34" charset="0"/>
              <a:cs typeface="Courier New" pitchFamily="49" charset="0"/>
            </a:endParaRP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1" name="Rectangle 10"/>
          <p:cNvSpPr/>
          <p:nvPr/>
        </p:nvSpPr>
        <p:spPr>
          <a:xfrm>
            <a:off x="5096550" y="1406498"/>
            <a:ext cx="914400" cy="2860702"/>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4</a:t>
            </a:r>
            <a:r>
              <a:rPr lang="en-US" sz="1050" b="1" baseline="30000" dirty="0" smtClean="0">
                <a:solidFill>
                  <a:prstClr val="black"/>
                </a:solidFill>
                <a:latin typeface="Arial Narrow" pitchFamily="34" charset="0"/>
                <a:cs typeface="Courier New" pitchFamily="49" charset="0"/>
              </a:rPr>
              <a:t>th</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2" name="Rectangle 11"/>
          <p:cNvSpPr/>
          <p:nvPr/>
        </p:nvSpPr>
        <p:spPr>
          <a:xfrm>
            <a:off x="5096550" y="4343400"/>
            <a:ext cx="914400" cy="18636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4</a:t>
            </a:r>
            <a:r>
              <a:rPr lang="en-US" sz="800" b="1" baseline="30000" dirty="0" smtClean="0">
                <a:solidFill>
                  <a:prstClr val="black"/>
                </a:solidFill>
                <a:latin typeface="Arial Narrow" pitchFamily="34" charset="0"/>
                <a:cs typeface="Courier New" pitchFamily="49" charset="0"/>
              </a:rPr>
              <a:t>th</a:t>
            </a:r>
            <a:r>
              <a:rPr lang="en-US" sz="800" b="1" dirty="0" smtClean="0">
                <a:solidFill>
                  <a:prstClr val="black"/>
                </a:solidFill>
                <a:latin typeface="Arial Narrow" pitchFamily="34" charset="0"/>
                <a:cs typeface="Courier New" pitchFamily="49" charset="0"/>
              </a:rPr>
              <a:t> Year Advanced</a:t>
            </a:r>
          </a:p>
          <a:p>
            <a:pPr algn="ctr">
              <a:defRPr/>
            </a:pPr>
            <a:r>
              <a:rPr lang="en-US" sz="800" b="1" dirty="0" smtClean="0">
                <a:solidFill>
                  <a:prstClr val="black"/>
                </a:solidFill>
                <a:latin typeface="Arial Narrow" pitchFamily="34" charset="0"/>
                <a:cs typeface="Courier New" pitchFamily="49" charset="0"/>
              </a:rPr>
              <a:t>15 Credits</a:t>
            </a: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p:txBody>
      </p:sp>
      <p:sp>
        <p:nvSpPr>
          <p:cNvPr id="13" name="Rectangle 12"/>
          <p:cNvSpPr/>
          <p:nvPr/>
        </p:nvSpPr>
        <p:spPr>
          <a:xfrm>
            <a:off x="6087150" y="1406498"/>
            <a:ext cx="914400" cy="2860702"/>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5</a:t>
            </a:r>
            <a:r>
              <a:rPr lang="en-US" sz="1050" b="1" baseline="30000" dirty="0" smtClean="0">
                <a:solidFill>
                  <a:prstClr val="black"/>
                </a:solidFill>
                <a:latin typeface="Arial Narrow" pitchFamily="34" charset="0"/>
                <a:cs typeface="Courier New" pitchFamily="49" charset="0"/>
              </a:rPr>
              <a:t>th</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4" name="Rectangle 13"/>
          <p:cNvSpPr/>
          <p:nvPr/>
        </p:nvSpPr>
        <p:spPr>
          <a:xfrm>
            <a:off x="6087150" y="4343400"/>
            <a:ext cx="914400" cy="18636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5</a:t>
            </a:r>
            <a:r>
              <a:rPr lang="en-US" sz="800" b="1" baseline="30000" dirty="0" smtClean="0">
                <a:solidFill>
                  <a:prstClr val="black"/>
                </a:solidFill>
                <a:latin typeface="Arial Narrow" pitchFamily="34" charset="0"/>
                <a:cs typeface="Courier New" pitchFamily="49" charset="0"/>
              </a:rPr>
              <a:t>th</a:t>
            </a:r>
            <a:r>
              <a:rPr lang="en-US" sz="800" b="1" dirty="0" smtClean="0">
                <a:solidFill>
                  <a:prstClr val="black"/>
                </a:solidFill>
                <a:latin typeface="Arial Narrow" pitchFamily="34" charset="0"/>
                <a:cs typeface="Courier New" pitchFamily="49" charset="0"/>
              </a:rPr>
              <a:t> Year Advanced</a:t>
            </a:r>
          </a:p>
          <a:p>
            <a:pPr algn="ctr">
              <a:defRPr/>
            </a:pPr>
            <a:r>
              <a:rPr lang="en-US" sz="800" b="1" dirty="0" smtClean="0">
                <a:solidFill>
                  <a:prstClr val="black"/>
                </a:solidFill>
                <a:latin typeface="Arial Narrow" pitchFamily="34" charset="0"/>
                <a:cs typeface="Courier New" pitchFamily="49" charset="0"/>
              </a:rPr>
              <a:t>15 Credits</a:t>
            </a: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p:txBody>
      </p:sp>
      <p:sp>
        <p:nvSpPr>
          <p:cNvPr id="16" name="Left-Right Arrow 15"/>
          <p:cNvSpPr/>
          <p:nvPr/>
        </p:nvSpPr>
        <p:spPr>
          <a:xfrm>
            <a:off x="2064368" y="672718"/>
            <a:ext cx="4876800" cy="533400"/>
          </a:xfrm>
          <a:prstGeom prst="leftRightArrow">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i="1" dirty="0" smtClean="0">
                <a:solidFill>
                  <a:prstClr val="black"/>
                </a:solidFill>
                <a:latin typeface="Arial Narrow" pitchFamily="34" charset="0"/>
              </a:rPr>
              <a:t>90 C</a:t>
            </a:r>
            <a:r>
              <a:rPr lang="en-US" sz="1100" b="1" i="1" dirty="0" smtClean="0">
                <a:solidFill>
                  <a:prstClr val="black"/>
                </a:solidFill>
                <a:latin typeface="Arial Narrow" pitchFamily="34" charset="0"/>
              </a:rPr>
              <a:t>REDITS OF </a:t>
            </a:r>
            <a:r>
              <a:rPr lang="en-US" sz="1400" b="1" i="1" dirty="0" smtClean="0">
                <a:solidFill>
                  <a:prstClr val="black"/>
                </a:solidFill>
                <a:latin typeface="Arial Narrow" pitchFamily="34" charset="0"/>
              </a:rPr>
              <a:t>C</a:t>
            </a:r>
            <a:r>
              <a:rPr lang="en-US" sz="1100" b="1" i="1" dirty="0" smtClean="0">
                <a:solidFill>
                  <a:prstClr val="black"/>
                </a:solidFill>
                <a:latin typeface="Arial Narrow" pitchFamily="34" charset="0"/>
              </a:rPr>
              <a:t>ORE</a:t>
            </a:r>
            <a:endParaRPr lang="en-US" sz="1100" b="1" i="1" dirty="0">
              <a:solidFill>
                <a:prstClr val="black"/>
              </a:solidFill>
              <a:latin typeface="Arial Narrow" pitchFamily="34" charset="0"/>
            </a:endParaRPr>
          </a:p>
        </p:txBody>
      </p:sp>
      <p:sp>
        <p:nvSpPr>
          <p:cNvPr id="17" name="Left-Right Arrow 16"/>
          <p:cNvSpPr/>
          <p:nvPr/>
        </p:nvSpPr>
        <p:spPr>
          <a:xfrm>
            <a:off x="4105950" y="6248794"/>
            <a:ext cx="2895600" cy="533400"/>
          </a:xfrm>
          <a:prstGeom prst="leftRightArrow">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i="1" dirty="0" smtClean="0">
                <a:solidFill>
                  <a:prstClr val="black"/>
                </a:solidFill>
                <a:latin typeface="Arial Narrow" pitchFamily="34" charset="0"/>
              </a:rPr>
              <a:t>40 </a:t>
            </a:r>
            <a:r>
              <a:rPr lang="en-US" sz="1400" b="1" i="1" dirty="0" smtClean="0">
                <a:solidFill>
                  <a:prstClr val="black"/>
                </a:solidFill>
                <a:latin typeface="Arial Narrow" pitchFamily="34" charset="0"/>
              </a:rPr>
              <a:t>C</a:t>
            </a:r>
            <a:r>
              <a:rPr lang="en-US" sz="1100" b="1" i="1" dirty="0" smtClean="0">
                <a:solidFill>
                  <a:prstClr val="black"/>
                </a:solidFill>
                <a:latin typeface="Arial Narrow" pitchFamily="34" charset="0"/>
              </a:rPr>
              <a:t>REDITS OF </a:t>
            </a:r>
            <a:r>
              <a:rPr lang="en-US" sz="1400" b="1" i="1" dirty="0" smtClean="0">
                <a:solidFill>
                  <a:prstClr val="black"/>
                </a:solidFill>
                <a:latin typeface="Arial Narrow" pitchFamily="34" charset="0"/>
              </a:rPr>
              <a:t>A</a:t>
            </a:r>
            <a:r>
              <a:rPr lang="en-US" sz="1100" b="1" i="1" dirty="0" smtClean="0">
                <a:solidFill>
                  <a:prstClr val="black"/>
                </a:solidFill>
                <a:latin typeface="Arial Narrow" pitchFamily="34" charset="0"/>
              </a:rPr>
              <a:t>DVANCED</a:t>
            </a:r>
            <a:endParaRPr lang="en-US" sz="1700" b="1" i="1" dirty="0">
              <a:solidFill>
                <a:prstClr val="black"/>
              </a:solidFill>
              <a:latin typeface="Arial Narrow" pitchFamily="34" charset="0"/>
            </a:endParaRPr>
          </a:p>
        </p:txBody>
      </p:sp>
      <p:sp>
        <p:nvSpPr>
          <p:cNvPr id="28" name="Rectangle 27">
            <a:hlinkClick r:id="rId2" action="ppaction://hlinkpres?slideindex=1&amp;slidetitle="/>
          </p:cNvPr>
          <p:cNvSpPr/>
          <p:nvPr/>
        </p:nvSpPr>
        <p:spPr>
          <a:xfrm>
            <a:off x="3115350" y="5560043"/>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29" name="Rectangle 28">
            <a:hlinkClick r:id="rId2" action="ppaction://hlinkpres?slideindex=1&amp;slidetitle="/>
          </p:cNvPr>
          <p:cNvSpPr/>
          <p:nvPr/>
        </p:nvSpPr>
        <p:spPr>
          <a:xfrm>
            <a:off x="3115350" y="5970749"/>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30" name="Rectangle 29">
            <a:hlinkClick r:id="rId2" action="ppaction://hlinkpres?slideindex=1&amp;slidetitle="/>
          </p:cNvPr>
          <p:cNvSpPr/>
          <p:nvPr/>
        </p:nvSpPr>
        <p:spPr>
          <a:xfrm>
            <a:off x="3115350" y="638920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31" name="Rectangle 30">
            <a:hlinkClick r:id="rId2" action="ppaction://hlinkpres?slideindex=1&amp;slidetitle="/>
          </p:cNvPr>
          <p:cNvSpPr/>
          <p:nvPr/>
        </p:nvSpPr>
        <p:spPr>
          <a:xfrm>
            <a:off x="3115350" y="514158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smtClean="0">
                <a:solidFill>
                  <a:prstClr val="black"/>
                </a:solidFill>
                <a:latin typeface="Courier New" pitchFamily="49" charset="0"/>
                <a:cs typeface="Courier New" pitchFamily="49" charset="0"/>
              </a:rPr>
              <a:t>1/4 Credit</a:t>
            </a:r>
            <a:endParaRPr lang="en-US" sz="800" b="1" dirty="0">
              <a:solidFill>
                <a:prstClr val="black"/>
              </a:solidFill>
              <a:latin typeface="Courier New" pitchFamily="49" charset="0"/>
              <a:cs typeface="Courier New" pitchFamily="49" charset="0"/>
            </a:endParaRPr>
          </a:p>
        </p:txBody>
      </p:sp>
      <p:sp>
        <p:nvSpPr>
          <p:cNvPr id="36" name="Rectangle 35"/>
          <p:cNvSpPr/>
          <p:nvPr/>
        </p:nvSpPr>
        <p:spPr>
          <a:xfrm>
            <a:off x="3115350" y="1939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2</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37" name="Rectangle 36"/>
          <p:cNvSpPr/>
          <p:nvPr/>
        </p:nvSpPr>
        <p:spPr>
          <a:xfrm>
            <a:off x="3115350" y="2320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Test Inst. 1</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38" name="Rectangle 37"/>
          <p:cNvSpPr/>
          <p:nvPr/>
        </p:nvSpPr>
        <p:spPr>
          <a:xfrm>
            <a:off x="3115350" y="2701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Codeology 1</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39" name="Rectangle 38"/>
          <p:cNvSpPr/>
          <p:nvPr/>
        </p:nvSpPr>
        <p:spPr>
          <a:xfrm>
            <a:off x="3115350" y="3082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AC Theory 1</a:t>
            </a:r>
          </a:p>
          <a:p>
            <a:pPr algn="ctr">
              <a:defRPr/>
            </a:pPr>
            <a:r>
              <a:rPr lang="en-US" sz="1000" b="1" dirty="0" smtClean="0">
                <a:solidFill>
                  <a:prstClr val="black"/>
                </a:solidFill>
                <a:latin typeface="Arial Narrow" pitchFamily="34" charset="0"/>
                <a:cs typeface="Courier New" pitchFamily="49" charset="0"/>
              </a:rPr>
              <a:t>7 Credits</a:t>
            </a:r>
            <a:endParaRPr lang="en-US" sz="1000" b="1" dirty="0">
              <a:solidFill>
                <a:prstClr val="black"/>
              </a:solidFill>
              <a:latin typeface="Arial Narrow" pitchFamily="34" charset="0"/>
              <a:cs typeface="Courier New" pitchFamily="49" charset="0"/>
            </a:endParaRPr>
          </a:p>
        </p:txBody>
      </p:sp>
      <p:sp>
        <p:nvSpPr>
          <p:cNvPr id="40" name="Rectangle 39"/>
          <p:cNvSpPr/>
          <p:nvPr/>
        </p:nvSpPr>
        <p:spPr>
          <a:xfrm>
            <a:off x="3115350" y="3463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1</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41" name="Rectangle 40"/>
          <p:cNvSpPr/>
          <p:nvPr/>
        </p:nvSpPr>
        <p:spPr>
          <a:xfrm>
            <a:off x="3115350" y="3844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Electrical Safe Work Practices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2" name="Rectangle 41"/>
          <p:cNvSpPr/>
          <p:nvPr/>
        </p:nvSpPr>
        <p:spPr>
          <a:xfrm>
            <a:off x="3115350" y="4225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Transformer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3" name="Rectangle 42"/>
          <p:cNvSpPr/>
          <p:nvPr/>
        </p:nvSpPr>
        <p:spPr>
          <a:xfrm>
            <a:off x="3115350" y="4606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44" name="Rectangle 43"/>
          <p:cNvSpPr/>
          <p:nvPr/>
        </p:nvSpPr>
        <p:spPr>
          <a:xfrm>
            <a:off x="4105950" y="1939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AC Theory 2</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45" name="Rectangle 44"/>
          <p:cNvSpPr/>
          <p:nvPr/>
        </p:nvSpPr>
        <p:spPr>
          <a:xfrm>
            <a:off x="4105950" y="2320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Transformer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6" name="Rectangle 45"/>
          <p:cNvSpPr/>
          <p:nvPr/>
        </p:nvSpPr>
        <p:spPr>
          <a:xfrm>
            <a:off x="4105950" y="2701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Electrical Safe Work Practices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7" name="Rectangle 46"/>
          <p:cNvSpPr/>
          <p:nvPr/>
        </p:nvSpPr>
        <p:spPr>
          <a:xfrm>
            <a:off x="4105950" y="3082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3</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8" name="Rectangle 47"/>
          <p:cNvSpPr/>
          <p:nvPr/>
        </p:nvSpPr>
        <p:spPr>
          <a:xfrm>
            <a:off x="4105950" y="3463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9" name="Rectangle 48"/>
          <p:cNvSpPr/>
          <p:nvPr/>
        </p:nvSpPr>
        <p:spPr>
          <a:xfrm>
            <a:off x="4105950" y="3844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Fire Alarm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0" name="Rectangle 49"/>
          <p:cNvSpPr/>
          <p:nvPr/>
        </p:nvSpPr>
        <p:spPr>
          <a:xfrm>
            <a:off x="4105950" y="4225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Grounding &amp; Bonding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2" name="Rectangle 51"/>
          <p:cNvSpPr/>
          <p:nvPr/>
        </p:nvSpPr>
        <p:spPr>
          <a:xfrm>
            <a:off x="5096550" y="1941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3</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3" name="Rectangle 52"/>
          <p:cNvSpPr/>
          <p:nvPr/>
        </p:nvSpPr>
        <p:spPr>
          <a:xfrm>
            <a:off x="5096550" y="2322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Calc. 1</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4" name="Rectangle 53"/>
          <p:cNvSpPr/>
          <p:nvPr/>
        </p:nvSpPr>
        <p:spPr>
          <a:xfrm>
            <a:off x="5096550" y="2703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Grounding &amp; Bonding 2</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55" name="Rectangle 54"/>
          <p:cNvSpPr/>
          <p:nvPr/>
        </p:nvSpPr>
        <p:spPr>
          <a:xfrm>
            <a:off x="5096550" y="3084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 Ctrl. 1</a:t>
            </a:r>
          </a:p>
          <a:p>
            <a:pPr algn="ctr">
              <a:defRPr/>
            </a:pPr>
            <a:r>
              <a:rPr lang="en-US" sz="1000" b="1" dirty="0" smtClean="0">
                <a:solidFill>
                  <a:prstClr val="black"/>
                </a:solidFill>
                <a:latin typeface="Arial Narrow" pitchFamily="34" charset="0"/>
                <a:cs typeface="Courier New" pitchFamily="49" charset="0"/>
              </a:rPr>
              <a:t>3.5 Credits</a:t>
            </a:r>
            <a:endParaRPr lang="en-US" sz="1000" b="1" dirty="0">
              <a:solidFill>
                <a:prstClr val="black"/>
              </a:solidFill>
              <a:latin typeface="Arial Narrow" pitchFamily="34" charset="0"/>
              <a:cs typeface="Courier New" pitchFamily="49" charset="0"/>
            </a:endParaRPr>
          </a:p>
        </p:txBody>
      </p:sp>
      <p:sp>
        <p:nvSpPr>
          <p:cNvPr id="56" name="Rectangle 55"/>
          <p:cNvSpPr/>
          <p:nvPr/>
        </p:nvSpPr>
        <p:spPr>
          <a:xfrm>
            <a:off x="5096550" y="3465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Motors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7" name="Rectangle 56"/>
          <p:cNvSpPr/>
          <p:nvPr/>
        </p:nvSpPr>
        <p:spPr>
          <a:xfrm>
            <a:off x="6087150" y="3844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Rigging 1</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8" name="Rectangle 57"/>
          <p:cNvSpPr/>
          <p:nvPr/>
        </p:nvSpPr>
        <p:spPr>
          <a:xfrm>
            <a:off x="6087150" y="1939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4</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9" name="Rectangle 58"/>
          <p:cNvSpPr/>
          <p:nvPr/>
        </p:nvSpPr>
        <p:spPr>
          <a:xfrm>
            <a:off x="6087150" y="2320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3</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60" name="Rectangle 59"/>
          <p:cNvSpPr/>
          <p:nvPr/>
        </p:nvSpPr>
        <p:spPr>
          <a:xfrm>
            <a:off x="6087150" y="2701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Calc. 2</a:t>
            </a:r>
          </a:p>
          <a:p>
            <a:pPr algn="ctr">
              <a:defRPr/>
            </a:pPr>
            <a:r>
              <a:rPr lang="en-US" sz="1000" b="1" dirty="0" smtClean="0">
                <a:solidFill>
                  <a:prstClr val="black"/>
                </a:solidFill>
                <a:latin typeface="Arial Narrow" pitchFamily="34" charset="0"/>
                <a:cs typeface="Courier New" pitchFamily="49" charset="0"/>
              </a:rPr>
              <a:t>1.5 Credits</a:t>
            </a:r>
            <a:endParaRPr lang="en-US" sz="1000" b="1" dirty="0">
              <a:solidFill>
                <a:prstClr val="black"/>
              </a:solidFill>
              <a:latin typeface="Arial Narrow" pitchFamily="34" charset="0"/>
              <a:cs typeface="Courier New" pitchFamily="49" charset="0"/>
            </a:endParaRPr>
          </a:p>
        </p:txBody>
      </p:sp>
      <p:sp>
        <p:nvSpPr>
          <p:cNvPr id="61" name="Rectangle 60"/>
          <p:cNvSpPr/>
          <p:nvPr/>
        </p:nvSpPr>
        <p:spPr>
          <a:xfrm>
            <a:off x="6087150" y="3082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 Ctrl.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62" name="Rectangle 61"/>
          <p:cNvSpPr/>
          <p:nvPr/>
        </p:nvSpPr>
        <p:spPr>
          <a:xfrm>
            <a:off x="6087150" y="3463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Torque 1</a:t>
            </a:r>
          </a:p>
          <a:p>
            <a:pPr algn="ctr">
              <a:defRPr/>
            </a:pPr>
            <a:r>
              <a:rPr lang="en-US" sz="1000" b="1" dirty="0" smtClean="0">
                <a:solidFill>
                  <a:prstClr val="black"/>
                </a:solidFill>
                <a:latin typeface="Arial Narrow" pitchFamily="34" charset="0"/>
                <a:cs typeface="Courier New" pitchFamily="49" charset="0"/>
              </a:rPr>
              <a:t>0.5 Credit</a:t>
            </a:r>
            <a:endParaRPr lang="en-US" sz="1000" b="1" dirty="0">
              <a:solidFill>
                <a:prstClr val="black"/>
              </a:solidFill>
              <a:latin typeface="Arial Narrow" pitchFamily="34" charset="0"/>
              <a:cs typeface="Courier New" pitchFamily="49" charset="0"/>
            </a:endParaRPr>
          </a:p>
        </p:txBody>
      </p:sp>
      <p:sp>
        <p:nvSpPr>
          <p:cNvPr id="63" name="Rectangle 62"/>
          <p:cNvSpPr/>
          <p:nvPr/>
        </p:nvSpPr>
        <p:spPr>
          <a:xfrm>
            <a:off x="4105950" y="5140298"/>
            <a:ext cx="914400" cy="9906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10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64" name="Rectangle 63"/>
          <p:cNvSpPr/>
          <p:nvPr/>
        </p:nvSpPr>
        <p:spPr>
          <a:xfrm>
            <a:off x="5096550" y="4724400"/>
            <a:ext cx="914400" cy="14064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15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65" name="Rectangle 64"/>
          <p:cNvSpPr/>
          <p:nvPr/>
        </p:nvSpPr>
        <p:spPr>
          <a:xfrm>
            <a:off x="6087150" y="4724400"/>
            <a:ext cx="914400" cy="14064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15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70" name="Rectangle 69"/>
          <p:cNvSpPr/>
          <p:nvPr/>
        </p:nvSpPr>
        <p:spPr>
          <a:xfrm>
            <a:off x="1057950" y="3082898"/>
            <a:ext cx="990600" cy="9144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Boot Camp</a:t>
            </a:r>
          </a:p>
          <a:p>
            <a:pPr algn="ctr">
              <a:defRPr/>
            </a:pPr>
            <a:r>
              <a:rPr lang="en-US" sz="1050" b="1" dirty="0" smtClean="0">
                <a:solidFill>
                  <a:prstClr val="black"/>
                </a:solidFill>
                <a:latin typeface="Arial Narrow" pitchFamily="34" charset="0"/>
                <a:cs typeface="Courier New" pitchFamily="49" charset="0"/>
              </a:rPr>
              <a:t>(40-hr Design)</a:t>
            </a:r>
          </a:p>
          <a:p>
            <a:pPr algn="ctr">
              <a:defRPr/>
            </a:pPr>
            <a:r>
              <a:rPr lang="en-US" sz="1050" b="1" dirty="0" smtClean="0">
                <a:solidFill>
                  <a:prstClr val="black"/>
                </a:solidFill>
                <a:latin typeface="Arial Narrow" pitchFamily="34" charset="0"/>
                <a:cs typeface="Courier New" pitchFamily="49" charset="0"/>
              </a:rPr>
              <a:t>Before Work</a:t>
            </a:r>
            <a:endParaRPr lang="en-US" sz="1050" b="1" dirty="0">
              <a:solidFill>
                <a:prstClr val="black"/>
              </a:solidFill>
              <a:latin typeface="Arial Narrow" pitchFamily="34" charset="0"/>
              <a:cs typeface="Courier New" pitchFamily="49" charset="0"/>
            </a:endParaRPr>
          </a:p>
        </p:txBody>
      </p:sp>
      <p:sp>
        <p:nvSpPr>
          <p:cNvPr id="71" name="Rectangle 70"/>
          <p:cNvSpPr/>
          <p:nvPr/>
        </p:nvSpPr>
        <p:spPr>
          <a:xfrm>
            <a:off x="1057950" y="5275446"/>
            <a:ext cx="990600" cy="9144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Industry Awareness</a:t>
            </a:r>
          </a:p>
          <a:p>
            <a:pPr algn="ctr">
              <a:defRPr/>
            </a:pPr>
            <a:r>
              <a:rPr lang="en-US" sz="1050" b="1" dirty="0" smtClean="0">
                <a:solidFill>
                  <a:prstClr val="black"/>
                </a:solidFill>
                <a:latin typeface="Arial Narrow" pitchFamily="34" charset="0"/>
                <a:cs typeface="Courier New" pitchFamily="49" charset="0"/>
              </a:rPr>
              <a:t>(40-hr Design)</a:t>
            </a:r>
          </a:p>
          <a:p>
            <a:pPr algn="ctr">
              <a:defRPr/>
            </a:pPr>
            <a:r>
              <a:rPr lang="en-US" sz="1050" b="1" dirty="0" smtClean="0">
                <a:solidFill>
                  <a:prstClr val="black"/>
                </a:solidFill>
                <a:latin typeface="Arial Narrow" pitchFamily="34" charset="0"/>
                <a:cs typeface="Courier New" pitchFamily="49" charset="0"/>
              </a:rPr>
              <a:t>Before Work</a:t>
            </a:r>
            <a:endParaRPr lang="en-US" sz="1050" b="1" dirty="0">
              <a:solidFill>
                <a:prstClr val="black"/>
              </a:solidFill>
              <a:latin typeface="Arial Narrow" pitchFamily="34" charset="0"/>
              <a:cs typeface="Courier New" pitchFamily="49" charset="0"/>
            </a:endParaRPr>
          </a:p>
        </p:txBody>
      </p:sp>
      <p:sp>
        <p:nvSpPr>
          <p:cNvPr id="72" name="Rectangle 71">
            <a:hlinkClick r:id="rId2" action="ppaction://hlinkpres?slideindex=1&amp;slidetitle="/>
          </p:cNvPr>
          <p:cNvSpPr/>
          <p:nvPr/>
        </p:nvSpPr>
        <p:spPr>
          <a:xfrm>
            <a:off x="2124750" y="5562623"/>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73" name="Rectangle 72">
            <a:hlinkClick r:id="rId2" action="ppaction://hlinkpres?slideindex=1&amp;slidetitle="/>
          </p:cNvPr>
          <p:cNvSpPr/>
          <p:nvPr/>
        </p:nvSpPr>
        <p:spPr>
          <a:xfrm>
            <a:off x="2124750" y="514416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smtClean="0">
                <a:solidFill>
                  <a:prstClr val="black"/>
                </a:solidFill>
                <a:latin typeface="Courier New" pitchFamily="49" charset="0"/>
                <a:cs typeface="Courier New" pitchFamily="49" charset="0"/>
              </a:rPr>
              <a:t>1/4 Credit</a:t>
            </a:r>
            <a:endParaRPr lang="en-US" sz="800" b="1" dirty="0">
              <a:solidFill>
                <a:prstClr val="black"/>
              </a:solidFill>
              <a:latin typeface="Courier New" pitchFamily="49" charset="0"/>
              <a:cs typeface="Courier New" pitchFamily="49" charset="0"/>
            </a:endParaRPr>
          </a:p>
        </p:txBody>
      </p:sp>
      <p:sp>
        <p:nvSpPr>
          <p:cNvPr id="74" name="Rectangle 73"/>
          <p:cNvSpPr/>
          <p:nvPr/>
        </p:nvSpPr>
        <p:spPr>
          <a:xfrm>
            <a:off x="2124750" y="1406498"/>
            <a:ext cx="914400" cy="3657600"/>
          </a:xfrm>
          <a:prstGeom prst="rect">
            <a:avLst/>
          </a:prstGeom>
          <a:solidFill>
            <a:srgbClr val="00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1</a:t>
            </a:r>
            <a:r>
              <a:rPr lang="en-US" sz="1050" b="1" baseline="30000" dirty="0" smtClean="0">
                <a:solidFill>
                  <a:prstClr val="black"/>
                </a:solidFill>
                <a:latin typeface="Arial Narrow" pitchFamily="34" charset="0"/>
                <a:cs typeface="Courier New" pitchFamily="49" charset="0"/>
              </a:rPr>
              <a:t>st</a:t>
            </a:r>
            <a:r>
              <a:rPr lang="en-US" sz="1050" b="1" dirty="0" smtClean="0">
                <a:solidFill>
                  <a:prstClr val="black"/>
                </a:solidFill>
                <a:latin typeface="Arial Narrow" pitchFamily="34" charset="0"/>
                <a:cs typeface="Courier New" pitchFamily="49" charset="0"/>
              </a:rPr>
              <a:t> Year Core</a:t>
            </a:r>
            <a:endParaRPr lang="en-US" sz="1050" b="1" dirty="0">
              <a:solidFill>
                <a:prstClr val="black"/>
              </a:solidFill>
              <a:latin typeface="Arial Narrow" pitchFamily="34" charset="0"/>
              <a:cs typeface="Courier New" pitchFamily="49" charset="0"/>
            </a:endParaRPr>
          </a:p>
          <a:p>
            <a:pPr algn="ctr">
              <a:defRPr/>
            </a:pPr>
            <a:r>
              <a:rPr lang="en-US" sz="1050" b="1" dirty="0" smtClean="0">
                <a:solidFill>
                  <a:prstClr val="black"/>
                </a:solidFill>
                <a:latin typeface="Arial Narrow" pitchFamily="34" charset="0"/>
                <a:cs typeface="Courier New" pitchFamily="49" charset="0"/>
              </a:rPr>
              <a:t>30 Credits </a:t>
            </a:r>
            <a:r>
              <a:rPr lang="en-US" sz="1000" b="1" dirty="0" smtClean="0">
                <a:solidFill>
                  <a:prstClr val="black"/>
                </a:solidFill>
                <a:latin typeface="Arial Narrow" pitchFamily="34" charset="0"/>
                <a:cs typeface="Courier New" pitchFamily="49" charset="0"/>
              </a:rPr>
              <a:t>w/Applications</a:t>
            </a:r>
            <a:endParaRPr lang="en-US" sz="1000" b="1" dirty="0">
              <a:solidFill>
                <a:prstClr val="black"/>
              </a:solidFill>
              <a:latin typeface="Arial Narrow" pitchFamily="34" charset="0"/>
              <a:cs typeface="Courier New" pitchFamily="49" charset="0"/>
            </a:endParaRPr>
          </a:p>
        </p:txBody>
      </p:sp>
      <p:sp>
        <p:nvSpPr>
          <p:cNvPr id="75" name="Rectangle 74"/>
          <p:cNvSpPr/>
          <p:nvPr/>
        </p:nvSpPr>
        <p:spPr>
          <a:xfrm>
            <a:off x="2124750" y="1939898"/>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76" name="Rectangle 75"/>
          <p:cNvSpPr/>
          <p:nvPr/>
        </p:nvSpPr>
        <p:spPr>
          <a:xfrm>
            <a:off x="2124750" y="2701898"/>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Conduit 1</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77" name="Rectangle 76"/>
          <p:cNvSpPr/>
          <p:nvPr/>
        </p:nvSpPr>
        <p:spPr>
          <a:xfrm>
            <a:off x="2124750" y="2320898"/>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Job Info. 1</a:t>
            </a:r>
          </a:p>
          <a:p>
            <a:pPr algn="ctr">
              <a:defRPr/>
            </a:pPr>
            <a:r>
              <a:rPr lang="en-US" sz="1000" b="1" dirty="0" smtClean="0">
                <a:solidFill>
                  <a:prstClr val="black"/>
                </a:solidFill>
                <a:latin typeface="Arial Narrow" pitchFamily="34" charset="0"/>
                <a:cs typeface="Courier New" pitchFamily="49" charset="0"/>
              </a:rPr>
              <a:t>6 Credits</a:t>
            </a:r>
            <a:endParaRPr lang="en-US" sz="1000" b="1" dirty="0">
              <a:solidFill>
                <a:prstClr val="black"/>
              </a:solidFill>
              <a:latin typeface="Arial Narrow" pitchFamily="34" charset="0"/>
              <a:cs typeface="Courier New" pitchFamily="49" charset="0"/>
            </a:endParaRPr>
          </a:p>
        </p:txBody>
      </p:sp>
      <p:sp>
        <p:nvSpPr>
          <p:cNvPr id="78" name="Rectangle 77"/>
          <p:cNvSpPr/>
          <p:nvPr/>
        </p:nvSpPr>
        <p:spPr>
          <a:xfrm>
            <a:off x="2124750" y="3082898"/>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DC Theory 1</a:t>
            </a:r>
          </a:p>
          <a:p>
            <a:pPr algn="ctr">
              <a:defRPr/>
            </a:pPr>
            <a:r>
              <a:rPr lang="en-US" sz="1000" b="1" dirty="0" smtClean="0">
                <a:solidFill>
                  <a:prstClr val="black"/>
                </a:solidFill>
                <a:latin typeface="Arial Narrow" pitchFamily="34" charset="0"/>
                <a:cs typeface="Courier New" pitchFamily="49" charset="0"/>
              </a:rPr>
              <a:t>10 Credits</a:t>
            </a:r>
            <a:endParaRPr lang="en-US" sz="1000" b="1" dirty="0">
              <a:solidFill>
                <a:prstClr val="black"/>
              </a:solidFill>
              <a:latin typeface="Arial Narrow" pitchFamily="34" charset="0"/>
              <a:cs typeface="Courier New" pitchFamily="49" charset="0"/>
            </a:endParaRPr>
          </a:p>
        </p:txBody>
      </p:sp>
      <p:sp>
        <p:nvSpPr>
          <p:cNvPr id="79" name="Rectangle 78"/>
          <p:cNvSpPr/>
          <p:nvPr/>
        </p:nvSpPr>
        <p:spPr>
          <a:xfrm>
            <a:off x="2124750" y="3463898"/>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1</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80" name="Rectangle 79"/>
          <p:cNvSpPr/>
          <p:nvPr/>
        </p:nvSpPr>
        <p:spPr>
          <a:xfrm>
            <a:off x="2124750" y="3844898"/>
            <a:ext cx="914400" cy="3810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Conduit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81" name="Rectangle 80"/>
          <p:cNvSpPr/>
          <p:nvPr/>
        </p:nvSpPr>
        <p:spPr>
          <a:xfrm>
            <a:off x="2124750" y="4606898"/>
            <a:ext cx="9144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900" b="1" dirty="0" smtClean="0">
                <a:solidFill>
                  <a:prstClr val="black"/>
                </a:solidFill>
                <a:latin typeface="Arial Narrow" pitchFamily="34" charset="0"/>
                <a:cs typeface="Courier New" pitchFamily="49" charset="0"/>
              </a:rPr>
              <a:t>Ind. Awareness</a:t>
            </a:r>
          </a:p>
          <a:p>
            <a:pPr algn="ctr">
              <a:defRPr/>
            </a:pPr>
            <a:r>
              <a:rPr lang="en-US" sz="1000" b="1" dirty="0" smtClean="0">
                <a:solidFill>
                  <a:prstClr val="black"/>
                </a:solidFill>
                <a:latin typeface="Arial Narrow" pitchFamily="34" charset="0"/>
                <a:cs typeface="Courier New" pitchFamily="49" charset="0"/>
              </a:rPr>
              <a:t>in the 1</a:t>
            </a:r>
            <a:r>
              <a:rPr lang="en-US" sz="1000" b="1" baseline="30000" dirty="0" smtClean="0">
                <a:solidFill>
                  <a:prstClr val="black"/>
                </a:solidFill>
                <a:latin typeface="Arial Narrow" pitchFamily="34" charset="0"/>
                <a:cs typeface="Courier New" pitchFamily="49" charset="0"/>
              </a:rPr>
              <a:t>st</a:t>
            </a:r>
            <a:r>
              <a:rPr lang="en-US" sz="1000" b="1" dirty="0" smtClean="0">
                <a:solidFill>
                  <a:prstClr val="black"/>
                </a:solidFill>
                <a:latin typeface="Arial Narrow" pitchFamily="34" charset="0"/>
                <a:cs typeface="Courier New" pitchFamily="49" charset="0"/>
              </a:rPr>
              <a:t> Year</a:t>
            </a:r>
            <a:endParaRPr lang="en-US" sz="1000" b="1" dirty="0">
              <a:solidFill>
                <a:prstClr val="black"/>
              </a:solidFill>
              <a:latin typeface="Arial Narrow" pitchFamily="34" charset="0"/>
              <a:cs typeface="Courier New" pitchFamily="49" charset="0"/>
            </a:endParaRPr>
          </a:p>
        </p:txBody>
      </p:sp>
      <p:sp>
        <p:nvSpPr>
          <p:cNvPr id="82" name="Rectangle 81"/>
          <p:cNvSpPr/>
          <p:nvPr/>
        </p:nvSpPr>
        <p:spPr>
          <a:xfrm>
            <a:off x="2124750" y="4225898"/>
            <a:ext cx="9144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Boot Camp</a:t>
            </a:r>
          </a:p>
          <a:p>
            <a:pPr algn="ctr">
              <a:defRPr/>
            </a:pPr>
            <a:r>
              <a:rPr lang="en-US" sz="1000" b="1" dirty="0" smtClean="0">
                <a:solidFill>
                  <a:prstClr val="black"/>
                </a:solidFill>
                <a:latin typeface="Arial Narrow" pitchFamily="34" charset="0"/>
                <a:cs typeface="Courier New" pitchFamily="49" charset="0"/>
              </a:rPr>
              <a:t>in the 1</a:t>
            </a:r>
            <a:r>
              <a:rPr lang="en-US" sz="1000" b="1" baseline="30000" dirty="0" smtClean="0">
                <a:solidFill>
                  <a:prstClr val="black"/>
                </a:solidFill>
                <a:latin typeface="Arial Narrow" pitchFamily="34" charset="0"/>
                <a:cs typeface="Courier New" pitchFamily="49" charset="0"/>
              </a:rPr>
              <a:t>st</a:t>
            </a:r>
            <a:r>
              <a:rPr lang="en-US" sz="1000" b="1" dirty="0" smtClean="0">
                <a:solidFill>
                  <a:prstClr val="black"/>
                </a:solidFill>
                <a:latin typeface="Arial Narrow" pitchFamily="34" charset="0"/>
                <a:cs typeface="Courier New" pitchFamily="49" charset="0"/>
              </a:rPr>
              <a:t> Year</a:t>
            </a:r>
            <a:endParaRPr lang="en-US" sz="1000" b="1" dirty="0">
              <a:solidFill>
                <a:prstClr val="black"/>
              </a:solidFill>
              <a:latin typeface="Arial Narrow" pitchFamily="34" charset="0"/>
              <a:cs typeface="Courier New" pitchFamily="49" charset="0"/>
            </a:endParaRPr>
          </a:p>
        </p:txBody>
      </p:sp>
      <p:sp>
        <p:nvSpPr>
          <p:cNvPr id="83" name="Left-Up Arrow 82"/>
          <p:cNvSpPr/>
          <p:nvPr/>
        </p:nvSpPr>
        <p:spPr>
          <a:xfrm flipH="1">
            <a:off x="1702054" y="4042502"/>
            <a:ext cx="381000" cy="457200"/>
          </a:xfrm>
          <a:prstGeom prst="leftUpArrow">
            <a:avLst>
              <a:gd name="adj1" fmla="val 25000"/>
              <a:gd name="adj2" fmla="val 239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4" name="Left-Up Arrow 83"/>
          <p:cNvSpPr/>
          <p:nvPr/>
        </p:nvSpPr>
        <p:spPr>
          <a:xfrm flipH="1" flipV="1">
            <a:off x="1702054" y="4738631"/>
            <a:ext cx="381000" cy="457200"/>
          </a:xfrm>
          <a:prstGeom prst="leftUpArrow">
            <a:avLst>
              <a:gd name="adj1" fmla="val 25000"/>
              <a:gd name="adj2" fmla="val 2398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5" name="TextBox 84"/>
          <p:cNvSpPr txBox="1"/>
          <p:nvPr/>
        </p:nvSpPr>
        <p:spPr>
          <a:xfrm>
            <a:off x="1040298" y="3082898"/>
            <a:ext cx="990600" cy="253916"/>
          </a:xfrm>
          <a:prstGeom prst="rect">
            <a:avLst/>
          </a:prstGeom>
          <a:pattFill prst="pct50">
            <a:fgClr>
              <a:schemeClr val="tx1"/>
            </a:fgClr>
            <a:bgClr>
              <a:schemeClr val="bg1"/>
            </a:bgClr>
          </a:pattFill>
        </p:spPr>
        <p:txBody>
          <a:bodyPr wrap="square" rtlCol="0">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6" name="Rectangle 85"/>
          <p:cNvSpPr/>
          <p:nvPr/>
        </p:nvSpPr>
        <p:spPr>
          <a:xfrm>
            <a:off x="1040298" y="5232316"/>
            <a:ext cx="990600" cy="253916"/>
          </a:xfrm>
          <a:prstGeom prst="rect">
            <a:avLst/>
          </a:prstGeom>
          <a:pattFill prst="pct50">
            <a:fgClr>
              <a:schemeClr val="tx1"/>
            </a:fgClr>
            <a:bgClr>
              <a:schemeClr val="bg1"/>
            </a:bgClr>
          </a:pattFill>
        </p:spPr>
        <p:txBody>
          <a:bodyPr wrap="square">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7" name="Rectangle 86"/>
          <p:cNvSpPr/>
          <p:nvPr/>
        </p:nvSpPr>
        <p:spPr>
          <a:xfrm>
            <a:off x="1040298" y="1828800"/>
            <a:ext cx="990600" cy="9144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Building a Foundation in Mathematics </a:t>
            </a:r>
            <a:endParaRPr lang="en-US" sz="1050" b="1" dirty="0">
              <a:solidFill>
                <a:prstClr val="black"/>
              </a:solidFill>
              <a:latin typeface="Arial Narrow" pitchFamily="34" charset="0"/>
              <a:cs typeface="Courier New" pitchFamily="49" charset="0"/>
            </a:endParaRPr>
          </a:p>
        </p:txBody>
      </p:sp>
      <p:sp>
        <p:nvSpPr>
          <p:cNvPr id="88" name="TextBox 87"/>
          <p:cNvSpPr txBox="1"/>
          <p:nvPr/>
        </p:nvSpPr>
        <p:spPr>
          <a:xfrm>
            <a:off x="1040298" y="1828800"/>
            <a:ext cx="990600" cy="253916"/>
          </a:xfrm>
          <a:prstGeom prst="rect">
            <a:avLst/>
          </a:prstGeom>
          <a:pattFill prst="pct50">
            <a:fgClr>
              <a:schemeClr val="tx1"/>
            </a:fgClr>
            <a:bgClr>
              <a:schemeClr val="bg1"/>
            </a:bgClr>
          </a:pattFill>
        </p:spPr>
        <p:txBody>
          <a:bodyPr wrap="square" rtlCol="0">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9" name="Rectangle 88">
            <a:hlinkClick r:id="rId2" action="ppaction://hlinkpres?slideindex=1&amp;slidetitle="/>
          </p:cNvPr>
          <p:cNvSpPr/>
          <p:nvPr/>
        </p:nvSpPr>
        <p:spPr>
          <a:xfrm>
            <a:off x="2124750" y="5973329"/>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90" name="Rectangle 89">
            <a:hlinkClick r:id="rId2" action="ppaction://hlinkpres?slideindex=1&amp;slidetitle="/>
          </p:cNvPr>
          <p:cNvSpPr/>
          <p:nvPr/>
        </p:nvSpPr>
        <p:spPr>
          <a:xfrm>
            <a:off x="2124750" y="639178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97" name="Title 1"/>
          <p:cNvSpPr txBox="1">
            <a:spLocks/>
          </p:cNvSpPr>
          <p:nvPr/>
        </p:nvSpPr>
        <p:spPr>
          <a:xfrm>
            <a:off x="0" y="7229"/>
            <a:ext cx="91440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4000" dirty="0" smtClean="0">
                <a:solidFill>
                  <a:prstClr val="white"/>
                </a:solidFill>
              </a:rPr>
              <a:t>Core Curriculum Structure</a:t>
            </a:r>
            <a:endParaRPr lang="en-US" sz="4000" dirty="0">
              <a:solidFill>
                <a:prstClr val="white"/>
              </a:solidFill>
            </a:endParaRPr>
          </a:p>
        </p:txBody>
      </p:sp>
      <p:sp>
        <p:nvSpPr>
          <p:cNvPr id="3" name="TextBox 2"/>
          <p:cNvSpPr txBox="1"/>
          <p:nvPr/>
        </p:nvSpPr>
        <p:spPr>
          <a:xfrm>
            <a:off x="2124750" y="1150229"/>
            <a:ext cx="914400" cy="230832"/>
          </a:xfrm>
          <a:prstGeom prst="rect">
            <a:avLst/>
          </a:prstGeom>
          <a:noFill/>
        </p:spPr>
        <p:txBody>
          <a:bodyPr wrap="square" rtlCol="0">
            <a:spAutoFit/>
          </a:bodyPr>
          <a:lstStyle/>
          <a:p>
            <a:pPr algn="ctr"/>
            <a:r>
              <a:rPr lang="en-US" sz="900" dirty="0" smtClean="0">
                <a:solidFill>
                  <a:prstClr val="white"/>
                </a:solidFill>
              </a:rPr>
              <a:t>1</a:t>
            </a:r>
            <a:r>
              <a:rPr lang="en-US" sz="900" baseline="30000" dirty="0" smtClean="0">
                <a:solidFill>
                  <a:prstClr val="white"/>
                </a:solidFill>
              </a:rPr>
              <a:t>st</a:t>
            </a:r>
            <a:r>
              <a:rPr lang="en-US" sz="900" dirty="0" smtClean="0">
                <a:solidFill>
                  <a:prstClr val="white"/>
                </a:solidFill>
              </a:rPr>
              <a:t> Year Core</a:t>
            </a:r>
            <a:endParaRPr lang="en-US" sz="900" dirty="0">
              <a:solidFill>
                <a:prstClr val="white"/>
              </a:solidFill>
            </a:endParaRPr>
          </a:p>
        </p:txBody>
      </p:sp>
      <p:sp>
        <p:nvSpPr>
          <p:cNvPr id="69" name="TextBox 68"/>
          <p:cNvSpPr txBox="1"/>
          <p:nvPr/>
        </p:nvSpPr>
        <p:spPr>
          <a:xfrm>
            <a:off x="3115350" y="1150229"/>
            <a:ext cx="914400" cy="230832"/>
          </a:xfrm>
          <a:prstGeom prst="rect">
            <a:avLst/>
          </a:prstGeom>
          <a:noFill/>
        </p:spPr>
        <p:txBody>
          <a:bodyPr wrap="square" rtlCol="0">
            <a:spAutoFit/>
          </a:bodyPr>
          <a:lstStyle/>
          <a:p>
            <a:pPr algn="ctr"/>
            <a:r>
              <a:rPr lang="en-US" sz="900" dirty="0" smtClean="0">
                <a:solidFill>
                  <a:prstClr val="white"/>
                </a:solidFill>
              </a:rPr>
              <a:t>2</a:t>
            </a:r>
            <a:r>
              <a:rPr lang="en-US" sz="900" baseline="30000" dirty="0" smtClean="0">
                <a:solidFill>
                  <a:prstClr val="white"/>
                </a:solidFill>
              </a:rPr>
              <a:t>nd</a:t>
            </a:r>
            <a:r>
              <a:rPr lang="en-US" sz="900" dirty="0" smtClean="0">
                <a:solidFill>
                  <a:prstClr val="white"/>
                </a:solidFill>
              </a:rPr>
              <a:t> Year Core</a:t>
            </a:r>
            <a:endParaRPr lang="en-US" sz="900" dirty="0">
              <a:solidFill>
                <a:prstClr val="white"/>
              </a:solidFill>
            </a:endParaRPr>
          </a:p>
        </p:txBody>
      </p:sp>
      <p:sp>
        <p:nvSpPr>
          <p:cNvPr id="91" name="TextBox 90"/>
          <p:cNvSpPr txBox="1"/>
          <p:nvPr/>
        </p:nvSpPr>
        <p:spPr>
          <a:xfrm>
            <a:off x="4105950" y="1147841"/>
            <a:ext cx="914400" cy="230832"/>
          </a:xfrm>
          <a:prstGeom prst="rect">
            <a:avLst/>
          </a:prstGeom>
          <a:noFill/>
        </p:spPr>
        <p:txBody>
          <a:bodyPr wrap="square" rtlCol="0">
            <a:spAutoFit/>
          </a:bodyPr>
          <a:lstStyle/>
          <a:p>
            <a:pPr algn="ctr"/>
            <a:r>
              <a:rPr lang="en-US" sz="900" dirty="0" smtClean="0">
                <a:solidFill>
                  <a:prstClr val="white"/>
                </a:solidFill>
              </a:rPr>
              <a:t>3</a:t>
            </a:r>
            <a:r>
              <a:rPr lang="en-US" sz="900" baseline="30000" dirty="0" smtClean="0">
                <a:solidFill>
                  <a:prstClr val="white"/>
                </a:solidFill>
              </a:rPr>
              <a:t>rd</a:t>
            </a:r>
            <a:r>
              <a:rPr lang="en-US" sz="900" dirty="0" smtClean="0">
                <a:solidFill>
                  <a:prstClr val="white"/>
                </a:solidFill>
              </a:rPr>
              <a:t> Year Core</a:t>
            </a:r>
            <a:endParaRPr lang="en-US" sz="900" dirty="0">
              <a:solidFill>
                <a:prstClr val="white"/>
              </a:solidFill>
            </a:endParaRPr>
          </a:p>
        </p:txBody>
      </p:sp>
      <p:sp>
        <p:nvSpPr>
          <p:cNvPr id="92" name="TextBox 91"/>
          <p:cNvSpPr txBox="1"/>
          <p:nvPr/>
        </p:nvSpPr>
        <p:spPr>
          <a:xfrm>
            <a:off x="5096550" y="1150229"/>
            <a:ext cx="914400" cy="230832"/>
          </a:xfrm>
          <a:prstGeom prst="rect">
            <a:avLst/>
          </a:prstGeom>
          <a:noFill/>
        </p:spPr>
        <p:txBody>
          <a:bodyPr wrap="square" rtlCol="0">
            <a:spAutoFit/>
          </a:bodyPr>
          <a:lstStyle/>
          <a:p>
            <a:pPr algn="ctr"/>
            <a:r>
              <a:rPr lang="en-US" sz="900" dirty="0" smtClean="0">
                <a:solidFill>
                  <a:prstClr val="white"/>
                </a:solidFill>
              </a:rPr>
              <a:t>4</a:t>
            </a:r>
            <a:r>
              <a:rPr lang="en-US" sz="900" baseline="30000" dirty="0" smtClean="0">
                <a:solidFill>
                  <a:prstClr val="white"/>
                </a:solidFill>
              </a:rPr>
              <a:t>th</a:t>
            </a:r>
            <a:r>
              <a:rPr lang="en-US" sz="900" dirty="0" smtClean="0">
                <a:solidFill>
                  <a:prstClr val="white"/>
                </a:solidFill>
              </a:rPr>
              <a:t> Year Core</a:t>
            </a:r>
            <a:endParaRPr lang="en-US" sz="900" dirty="0">
              <a:solidFill>
                <a:prstClr val="white"/>
              </a:solidFill>
            </a:endParaRPr>
          </a:p>
        </p:txBody>
      </p:sp>
      <p:sp>
        <p:nvSpPr>
          <p:cNvPr id="93" name="TextBox 92"/>
          <p:cNvSpPr txBox="1"/>
          <p:nvPr/>
        </p:nvSpPr>
        <p:spPr>
          <a:xfrm>
            <a:off x="6084931" y="1147841"/>
            <a:ext cx="914400" cy="230832"/>
          </a:xfrm>
          <a:prstGeom prst="rect">
            <a:avLst/>
          </a:prstGeom>
          <a:noFill/>
        </p:spPr>
        <p:txBody>
          <a:bodyPr wrap="square" rtlCol="0">
            <a:spAutoFit/>
          </a:bodyPr>
          <a:lstStyle/>
          <a:p>
            <a:pPr algn="ctr"/>
            <a:r>
              <a:rPr lang="en-US" sz="900" dirty="0" smtClean="0">
                <a:solidFill>
                  <a:prstClr val="white"/>
                </a:solidFill>
              </a:rPr>
              <a:t>5</a:t>
            </a:r>
            <a:r>
              <a:rPr lang="en-US" sz="900" baseline="30000" dirty="0" smtClean="0">
                <a:solidFill>
                  <a:prstClr val="white"/>
                </a:solidFill>
              </a:rPr>
              <a:t>th</a:t>
            </a:r>
            <a:r>
              <a:rPr lang="en-US" sz="900" dirty="0" smtClean="0">
                <a:solidFill>
                  <a:prstClr val="white"/>
                </a:solidFill>
              </a:rPr>
              <a:t> Year Core</a:t>
            </a:r>
            <a:endParaRPr lang="en-US" sz="900" dirty="0">
              <a:solidFill>
                <a:prstClr val="white"/>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325" y="225017"/>
            <a:ext cx="5647650" cy="4624847"/>
          </a:xfrm>
          <a:prstGeom prst="rect">
            <a:avLst/>
          </a:prstGeom>
          <a:noFill/>
          <a:ln w="38100">
            <a:solidFill>
              <a:srgbClr val="FF0000"/>
            </a:solidFill>
            <a:miter lim="800000"/>
            <a:headEnd/>
            <a:tailEnd/>
          </a:ln>
          <a:effectLst>
            <a:glow rad="228600">
              <a:srgbClr val="FF0000">
                <a:alpha val="40000"/>
              </a:srgb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33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151252" y="1406498"/>
            <a:ext cx="914400" cy="3657600"/>
          </a:xfrm>
          <a:prstGeom prst="rect">
            <a:avLst/>
          </a:prstGeom>
          <a:solidFill>
            <a:srgbClr val="66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2</a:t>
            </a:r>
            <a:r>
              <a:rPr lang="en-US" sz="1050" b="1" baseline="30000" dirty="0" smtClean="0">
                <a:solidFill>
                  <a:prstClr val="black"/>
                </a:solidFill>
                <a:latin typeface="Arial Narrow" pitchFamily="34" charset="0"/>
                <a:cs typeface="Courier New" pitchFamily="49" charset="0"/>
              </a:rPr>
              <a:t>nd</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25 Credits</a:t>
            </a:r>
            <a:r>
              <a:rPr lang="en-US" sz="1000" b="1" dirty="0" smtClean="0">
                <a:solidFill>
                  <a:prstClr val="black"/>
                </a:solidFill>
                <a:latin typeface="Arial Narrow" pitchFamily="34" charset="0"/>
                <a:cs typeface="Courier New" pitchFamily="49" charset="0"/>
              </a:rPr>
              <a:t> w/Applications</a:t>
            </a:r>
            <a:endParaRPr lang="en-US" sz="1050" b="1" dirty="0">
              <a:solidFill>
                <a:prstClr val="black"/>
              </a:solidFill>
              <a:latin typeface="Arial Narrow" pitchFamily="34" charset="0"/>
              <a:cs typeface="Courier New" pitchFamily="49" charset="0"/>
            </a:endParaRPr>
          </a:p>
        </p:txBody>
      </p:sp>
      <p:sp>
        <p:nvSpPr>
          <p:cNvPr id="9" name="Rectangle 8"/>
          <p:cNvSpPr/>
          <p:nvPr/>
        </p:nvSpPr>
        <p:spPr>
          <a:xfrm>
            <a:off x="3141852" y="1406498"/>
            <a:ext cx="914400" cy="32766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3</a:t>
            </a:r>
            <a:r>
              <a:rPr lang="en-US" sz="1050" b="1" baseline="30000" dirty="0" smtClean="0">
                <a:solidFill>
                  <a:prstClr val="black"/>
                </a:solidFill>
                <a:latin typeface="Arial Narrow" pitchFamily="34" charset="0"/>
                <a:cs typeface="Courier New" pitchFamily="49" charset="0"/>
              </a:rPr>
              <a:t>rd</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15 Credits</a:t>
            </a:r>
            <a:endParaRPr lang="en-US" sz="1050" b="1" dirty="0">
              <a:solidFill>
                <a:prstClr val="black"/>
              </a:solidFill>
              <a:latin typeface="Arial Narrow" pitchFamily="34" charset="0"/>
              <a:cs typeface="Courier New" pitchFamily="49" charset="0"/>
            </a:endParaRPr>
          </a:p>
        </p:txBody>
      </p:sp>
      <p:sp>
        <p:nvSpPr>
          <p:cNvPr id="10" name="Rectangle 9"/>
          <p:cNvSpPr/>
          <p:nvPr/>
        </p:nvSpPr>
        <p:spPr>
          <a:xfrm>
            <a:off x="3141852" y="4759298"/>
            <a:ext cx="914400" cy="14478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3</a:t>
            </a:r>
            <a:r>
              <a:rPr lang="en-US" sz="800" b="1" baseline="30000" dirty="0" smtClean="0">
                <a:solidFill>
                  <a:prstClr val="black"/>
                </a:solidFill>
                <a:latin typeface="Arial Narrow" pitchFamily="34" charset="0"/>
                <a:cs typeface="Courier New" pitchFamily="49" charset="0"/>
              </a:rPr>
              <a:t>rd</a:t>
            </a:r>
            <a:r>
              <a:rPr lang="en-US" sz="800" b="1" dirty="0" smtClean="0">
                <a:solidFill>
                  <a:prstClr val="black"/>
                </a:solidFill>
                <a:latin typeface="Arial Narrow" pitchFamily="34" charset="0"/>
                <a:cs typeface="Courier New" pitchFamily="49" charset="0"/>
              </a:rPr>
              <a:t> Year Advanced</a:t>
            </a:r>
            <a:endParaRPr lang="en-US" sz="800" b="1" dirty="0">
              <a:solidFill>
                <a:prstClr val="black"/>
              </a:solidFill>
              <a:latin typeface="Arial Narrow" pitchFamily="34" charset="0"/>
              <a:cs typeface="Courier New" pitchFamily="49" charset="0"/>
            </a:endParaRP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1" name="Rectangle 10"/>
          <p:cNvSpPr/>
          <p:nvPr/>
        </p:nvSpPr>
        <p:spPr>
          <a:xfrm>
            <a:off x="4132452" y="1406498"/>
            <a:ext cx="914400" cy="2860702"/>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4</a:t>
            </a:r>
            <a:r>
              <a:rPr lang="en-US" sz="1050" b="1" baseline="30000" dirty="0" smtClean="0">
                <a:solidFill>
                  <a:prstClr val="black"/>
                </a:solidFill>
                <a:latin typeface="Arial Narrow" pitchFamily="34" charset="0"/>
                <a:cs typeface="Courier New" pitchFamily="49" charset="0"/>
              </a:rPr>
              <a:t>th</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2" name="Rectangle 11"/>
          <p:cNvSpPr/>
          <p:nvPr/>
        </p:nvSpPr>
        <p:spPr>
          <a:xfrm>
            <a:off x="4132452" y="4343400"/>
            <a:ext cx="914400" cy="18636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4</a:t>
            </a:r>
            <a:r>
              <a:rPr lang="en-US" sz="800" b="1" baseline="30000" dirty="0" smtClean="0">
                <a:solidFill>
                  <a:prstClr val="black"/>
                </a:solidFill>
                <a:latin typeface="Arial Narrow" pitchFamily="34" charset="0"/>
                <a:cs typeface="Courier New" pitchFamily="49" charset="0"/>
              </a:rPr>
              <a:t>th</a:t>
            </a:r>
            <a:r>
              <a:rPr lang="en-US" sz="800" b="1" dirty="0" smtClean="0">
                <a:solidFill>
                  <a:prstClr val="black"/>
                </a:solidFill>
                <a:latin typeface="Arial Narrow" pitchFamily="34" charset="0"/>
                <a:cs typeface="Courier New" pitchFamily="49" charset="0"/>
              </a:rPr>
              <a:t> Year Advanced</a:t>
            </a:r>
          </a:p>
          <a:p>
            <a:pPr algn="ctr">
              <a:defRPr/>
            </a:pPr>
            <a:r>
              <a:rPr lang="en-US" sz="800" b="1" dirty="0" smtClean="0">
                <a:solidFill>
                  <a:prstClr val="black"/>
                </a:solidFill>
                <a:latin typeface="Arial Narrow" pitchFamily="34" charset="0"/>
                <a:cs typeface="Courier New" pitchFamily="49" charset="0"/>
              </a:rPr>
              <a:t>15 Credits</a:t>
            </a: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p:txBody>
      </p:sp>
      <p:sp>
        <p:nvSpPr>
          <p:cNvPr id="13" name="Rectangle 12"/>
          <p:cNvSpPr/>
          <p:nvPr/>
        </p:nvSpPr>
        <p:spPr>
          <a:xfrm>
            <a:off x="5123052" y="1406498"/>
            <a:ext cx="914400" cy="2860702"/>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5</a:t>
            </a:r>
            <a:r>
              <a:rPr lang="en-US" sz="1050" b="1" baseline="30000" dirty="0" smtClean="0">
                <a:solidFill>
                  <a:prstClr val="black"/>
                </a:solidFill>
                <a:latin typeface="Arial Narrow" pitchFamily="34" charset="0"/>
                <a:cs typeface="Courier New" pitchFamily="49" charset="0"/>
              </a:rPr>
              <a:t>th</a:t>
            </a:r>
            <a:r>
              <a:rPr lang="en-US" sz="1050" b="1" dirty="0" smtClean="0">
                <a:solidFill>
                  <a:prstClr val="black"/>
                </a:solidFill>
                <a:latin typeface="Arial Narrow" pitchFamily="34" charset="0"/>
                <a:cs typeface="Courier New" pitchFamily="49" charset="0"/>
              </a:rPr>
              <a:t> Year Core</a:t>
            </a:r>
          </a:p>
          <a:p>
            <a:pPr algn="ctr">
              <a:defRPr/>
            </a:pPr>
            <a:r>
              <a:rPr lang="en-US" sz="1050" b="1" dirty="0" smtClean="0">
                <a:solidFill>
                  <a:prstClr val="black"/>
                </a:solidFill>
                <a:latin typeface="Arial Narrow" pitchFamily="34" charset="0"/>
                <a:cs typeface="Courier New" pitchFamily="49" charset="0"/>
              </a:rPr>
              <a:t>10 Credits</a:t>
            </a:r>
            <a:endParaRPr lang="en-US" sz="1050" b="1" dirty="0">
              <a:solidFill>
                <a:prstClr val="black"/>
              </a:solidFill>
              <a:latin typeface="Arial Narrow" pitchFamily="34" charset="0"/>
              <a:cs typeface="Courier New" pitchFamily="49" charset="0"/>
            </a:endParaRPr>
          </a:p>
        </p:txBody>
      </p:sp>
      <p:sp>
        <p:nvSpPr>
          <p:cNvPr id="14" name="Rectangle 13"/>
          <p:cNvSpPr/>
          <p:nvPr/>
        </p:nvSpPr>
        <p:spPr>
          <a:xfrm>
            <a:off x="5123052" y="4343400"/>
            <a:ext cx="914400" cy="18636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Arial Narrow" pitchFamily="34" charset="0"/>
                <a:cs typeface="Courier New" pitchFamily="49" charset="0"/>
              </a:rPr>
              <a:t>5</a:t>
            </a:r>
            <a:r>
              <a:rPr lang="en-US" sz="800" b="1" baseline="30000" dirty="0" smtClean="0">
                <a:solidFill>
                  <a:prstClr val="black"/>
                </a:solidFill>
                <a:latin typeface="Arial Narrow" pitchFamily="34" charset="0"/>
                <a:cs typeface="Courier New" pitchFamily="49" charset="0"/>
              </a:rPr>
              <a:t>th</a:t>
            </a:r>
            <a:r>
              <a:rPr lang="en-US" sz="800" b="1" dirty="0" smtClean="0">
                <a:solidFill>
                  <a:prstClr val="black"/>
                </a:solidFill>
                <a:latin typeface="Arial Narrow" pitchFamily="34" charset="0"/>
                <a:cs typeface="Courier New" pitchFamily="49" charset="0"/>
              </a:rPr>
              <a:t> Year Advanced</a:t>
            </a:r>
          </a:p>
          <a:p>
            <a:pPr algn="ctr">
              <a:defRPr/>
            </a:pPr>
            <a:r>
              <a:rPr lang="en-US" sz="800" b="1" dirty="0" smtClean="0">
                <a:solidFill>
                  <a:prstClr val="black"/>
                </a:solidFill>
                <a:latin typeface="Arial Narrow" pitchFamily="34" charset="0"/>
                <a:cs typeface="Courier New" pitchFamily="49" charset="0"/>
              </a:rPr>
              <a:t>15 Credits</a:t>
            </a: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a:p>
            <a:pPr algn="ctr">
              <a:defRPr/>
            </a:pPr>
            <a:endParaRPr lang="en-US" sz="800" b="1" dirty="0">
              <a:solidFill>
                <a:prstClr val="black"/>
              </a:solidFill>
              <a:latin typeface="Arial Narrow" pitchFamily="34" charset="0"/>
              <a:cs typeface="Courier New" pitchFamily="49" charset="0"/>
            </a:endParaRPr>
          </a:p>
        </p:txBody>
      </p:sp>
      <p:sp>
        <p:nvSpPr>
          <p:cNvPr id="16" name="Left-Right Arrow 15"/>
          <p:cNvSpPr/>
          <p:nvPr/>
        </p:nvSpPr>
        <p:spPr>
          <a:xfrm>
            <a:off x="1100270" y="672718"/>
            <a:ext cx="4876800" cy="533400"/>
          </a:xfrm>
          <a:prstGeom prst="leftRightArrow">
            <a:avLst/>
          </a:prstGeom>
          <a:pattFill prst="pct50">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i="1" dirty="0" smtClean="0">
                <a:solidFill>
                  <a:prstClr val="black"/>
                </a:solidFill>
                <a:latin typeface="Arial Narrow" pitchFamily="34" charset="0"/>
              </a:rPr>
              <a:t>90 C</a:t>
            </a:r>
            <a:r>
              <a:rPr lang="en-US" sz="1100" b="1" i="1" dirty="0" smtClean="0">
                <a:solidFill>
                  <a:prstClr val="black"/>
                </a:solidFill>
                <a:latin typeface="Arial Narrow" pitchFamily="34" charset="0"/>
              </a:rPr>
              <a:t>REDITS OF </a:t>
            </a:r>
            <a:r>
              <a:rPr lang="en-US" sz="1400" b="1" i="1" dirty="0" smtClean="0">
                <a:solidFill>
                  <a:prstClr val="black"/>
                </a:solidFill>
                <a:latin typeface="Arial Narrow" pitchFamily="34" charset="0"/>
              </a:rPr>
              <a:t>C</a:t>
            </a:r>
            <a:r>
              <a:rPr lang="en-US" sz="1100" b="1" i="1" dirty="0" smtClean="0">
                <a:solidFill>
                  <a:prstClr val="black"/>
                </a:solidFill>
                <a:latin typeface="Arial Narrow" pitchFamily="34" charset="0"/>
              </a:rPr>
              <a:t>ORE</a:t>
            </a:r>
            <a:endParaRPr lang="en-US" sz="1100" b="1" i="1" dirty="0">
              <a:solidFill>
                <a:prstClr val="black"/>
              </a:solidFill>
              <a:latin typeface="Arial Narrow" pitchFamily="34" charset="0"/>
            </a:endParaRPr>
          </a:p>
        </p:txBody>
      </p:sp>
      <p:sp>
        <p:nvSpPr>
          <p:cNvPr id="17" name="Left-Right Arrow 16"/>
          <p:cNvSpPr/>
          <p:nvPr/>
        </p:nvSpPr>
        <p:spPr>
          <a:xfrm>
            <a:off x="3141852" y="6248794"/>
            <a:ext cx="2895600" cy="533400"/>
          </a:xfrm>
          <a:prstGeom prst="leftRightArrow">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i="1" dirty="0" smtClean="0">
                <a:solidFill>
                  <a:prstClr val="black"/>
                </a:solidFill>
                <a:latin typeface="Arial Narrow" pitchFamily="34" charset="0"/>
              </a:rPr>
              <a:t>40 </a:t>
            </a:r>
            <a:r>
              <a:rPr lang="en-US" sz="1400" b="1" i="1" dirty="0" smtClean="0">
                <a:solidFill>
                  <a:prstClr val="black"/>
                </a:solidFill>
                <a:latin typeface="Arial Narrow" pitchFamily="34" charset="0"/>
              </a:rPr>
              <a:t>C</a:t>
            </a:r>
            <a:r>
              <a:rPr lang="en-US" sz="1100" b="1" i="1" dirty="0" smtClean="0">
                <a:solidFill>
                  <a:prstClr val="black"/>
                </a:solidFill>
                <a:latin typeface="Arial Narrow" pitchFamily="34" charset="0"/>
              </a:rPr>
              <a:t>REDITS OF </a:t>
            </a:r>
            <a:r>
              <a:rPr lang="en-US" sz="1400" b="1" i="1" dirty="0" smtClean="0">
                <a:solidFill>
                  <a:prstClr val="black"/>
                </a:solidFill>
                <a:latin typeface="Arial Narrow" pitchFamily="34" charset="0"/>
              </a:rPr>
              <a:t>A</a:t>
            </a:r>
            <a:r>
              <a:rPr lang="en-US" sz="1100" b="1" i="1" dirty="0" smtClean="0">
                <a:solidFill>
                  <a:prstClr val="black"/>
                </a:solidFill>
                <a:latin typeface="Arial Narrow" pitchFamily="34" charset="0"/>
              </a:rPr>
              <a:t>DVANCED</a:t>
            </a:r>
            <a:endParaRPr lang="en-US" sz="1700" b="1" i="1" dirty="0">
              <a:solidFill>
                <a:prstClr val="black"/>
              </a:solidFill>
              <a:latin typeface="Arial Narrow" pitchFamily="34" charset="0"/>
            </a:endParaRPr>
          </a:p>
        </p:txBody>
      </p:sp>
      <p:sp>
        <p:nvSpPr>
          <p:cNvPr id="28" name="Rectangle 27">
            <a:hlinkClick r:id="rId2" action="ppaction://hlinkpres?slideindex=1&amp;slidetitle="/>
          </p:cNvPr>
          <p:cNvSpPr/>
          <p:nvPr/>
        </p:nvSpPr>
        <p:spPr>
          <a:xfrm>
            <a:off x="2151252" y="5560043"/>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29" name="Rectangle 28">
            <a:hlinkClick r:id="rId2" action="ppaction://hlinkpres?slideindex=1&amp;slidetitle="/>
          </p:cNvPr>
          <p:cNvSpPr/>
          <p:nvPr/>
        </p:nvSpPr>
        <p:spPr>
          <a:xfrm>
            <a:off x="2151252" y="5970749"/>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30" name="Rectangle 29">
            <a:hlinkClick r:id="rId2" action="ppaction://hlinkpres?slideindex=1&amp;slidetitle="/>
          </p:cNvPr>
          <p:cNvSpPr/>
          <p:nvPr/>
        </p:nvSpPr>
        <p:spPr>
          <a:xfrm>
            <a:off x="2151252" y="638920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31" name="Rectangle 30">
            <a:hlinkClick r:id="rId2" action="ppaction://hlinkpres?slideindex=1&amp;slidetitle="/>
          </p:cNvPr>
          <p:cNvSpPr/>
          <p:nvPr/>
        </p:nvSpPr>
        <p:spPr>
          <a:xfrm>
            <a:off x="2151252" y="514158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smtClean="0">
                <a:solidFill>
                  <a:prstClr val="black"/>
                </a:solidFill>
                <a:latin typeface="Courier New" pitchFamily="49" charset="0"/>
                <a:cs typeface="Courier New" pitchFamily="49" charset="0"/>
              </a:rPr>
              <a:t>1/4 Credit</a:t>
            </a:r>
            <a:endParaRPr lang="en-US" sz="800" b="1" dirty="0">
              <a:solidFill>
                <a:prstClr val="black"/>
              </a:solidFill>
              <a:latin typeface="Courier New" pitchFamily="49" charset="0"/>
              <a:cs typeface="Courier New" pitchFamily="49" charset="0"/>
            </a:endParaRPr>
          </a:p>
        </p:txBody>
      </p:sp>
      <p:sp>
        <p:nvSpPr>
          <p:cNvPr id="36" name="Rectangle 35"/>
          <p:cNvSpPr/>
          <p:nvPr/>
        </p:nvSpPr>
        <p:spPr>
          <a:xfrm>
            <a:off x="2151252" y="1939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2</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37" name="Rectangle 36"/>
          <p:cNvSpPr/>
          <p:nvPr/>
        </p:nvSpPr>
        <p:spPr>
          <a:xfrm>
            <a:off x="2151252" y="2320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Test Inst. 1</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38" name="Rectangle 37"/>
          <p:cNvSpPr/>
          <p:nvPr/>
        </p:nvSpPr>
        <p:spPr>
          <a:xfrm>
            <a:off x="2151252" y="2701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Codeology 1</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39" name="Rectangle 38"/>
          <p:cNvSpPr/>
          <p:nvPr/>
        </p:nvSpPr>
        <p:spPr>
          <a:xfrm>
            <a:off x="2151252" y="3082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AC Theory 1</a:t>
            </a:r>
          </a:p>
          <a:p>
            <a:pPr algn="ctr">
              <a:defRPr/>
            </a:pPr>
            <a:r>
              <a:rPr lang="en-US" sz="1000" b="1" dirty="0" smtClean="0">
                <a:solidFill>
                  <a:prstClr val="black"/>
                </a:solidFill>
                <a:latin typeface="Arial Narrow" pitchFamily="34" charset="0"/>
                <a:cs typeface="Courier New" pitchFamily="49" charset="0"/>
              </a:rPr>
              <a:t>7 Credits</a:t>
            </a:r>
            <a:endParaRPr lang="en-US" sz="1000" b="1" dirty="0">
              <a:solidFill>
                <a:prstClr val="black"/>
              </a:solidFill>
              <a:latin typeface="Arial Narrow" pitchFamily="34" charset="0"/>
              <a:cs typeface="Courier New" pitchFamily="49" charset="0"/>
            </a:endParaRPr>
          </a:p>
        </p:txBody>
      </p:sp>
      <p:sp>
        <p:nvSpPr>
          <p:cNvPr id="40" name="Rectangle 39"/>
          <p:cNvSpPr/>
          <p:nvPr/>
        </p:nvSpPr>
        <p:spPr>
          <a:xfrm>
            <a:off x="2151252" y="3463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1</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41" name="Rectangle 40"/>
          <p:cNvSpPr/>
          <p:nvPr/>
        </p:nvSpPr>
        <p:spPr>
          <a:xfrm>
            <a:off x="2151252" y="3844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Electrical Safe Work Practices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2" name="Rectangle 41"/>
          <p:cNvSpPr/>
          <p:nvPr/>
        </p:nvSpPr>
        <p:spPr>
          <a:xfrm>
            <a:off x="2151252" y="4225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Transformer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3" name="Rectangle 42"/>
          <p:cNvSpPr/>
          <p:nvPr/>
        </p:nvSpPr>
        <p:spPr>
          <a:xfrm>
            <a:off x="2151252" y="4606898"/>
            <a:ext cx="914400" cy="3810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44" name="Rectangle 43"/>
          <p:cNvSpPr/>
          <p:nvPr/>
        </p:nvSpPr>
        <p:spPr>
          <a:xfrm>
            <a:off x="3141852" y="1939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AC Theory 2</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45" name="Rectangle 44"/>
          <p:cNvSpPr/>
          <p:nvPr/>
        </p:nvSpPr>
        <p:spPr>
          <a:xfrm>
            <a:off x="3141852" y="2320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Transformer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6" name="Rectangle 45"/>
          <p:cNvSpPr/>
          <p:nvPr/>
        </p:nvSpPr>
        <p:spPr>
          <a:xfrm>
            <a:off x="3141852" y="2701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Electrical Safe Work Practices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7" name="Rectangle 46"/>
          <p:cNvSpPr/>
          <p:nvPr/>
        </p:nvSpPr>
        <p:spPr>
          <a:xfrm>
            <a:off x="3141852" y="3082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3</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8" name="Rectangle 47"/>
          <p:cNvSpPr/>
          <p:nvPr/>
        </p:nvSpPr>
        <p:spPr>
          <a:xfrm>
            <a:off x="3141852" y="3463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2</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49" name="Rectangle 48"/>
          <p:cNvSpPr/>
          <p:nvPr/>
        </p:nvSpPr>
        <p:spPr>
          <a:xfrm>
            <a:off x="3141852" y="3844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Fire Alarm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0" name="Rectangle 49"/>
          <p:cNvSpPr/>
          <p:nvPr/>
        </p:nvSpPr>
        <p:spPr>
          <a:xfrm>
            <a:off x="3141852" y="4225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Grounding &amp; Bonding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2" name="Rectangle 51"/>
          <p:cNvSpPr/>
          <p:nvPr/>
        </p:nvSpPr>
        <p:spPr>
          <a:xfrm>
            <a:off x="4132452" y="1941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Blueprints 3</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3" name="Rectangle 52"/>
          <p:cNvSpPr/>
          <p:nvPr/>
        </p:nvSpPr>
        <p:spPr>
          <a:xfrm>
            <a:off x="4132452" y="2322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Calc. 1</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4" name="Rectangle 53"/>
          <p:cNvSpPr/>
          <p:nvPr/>
        </p:nvSpPr>
        <p:spPr>
          <a:xfrm>
            <a:off x="4132452" y="2703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Grounding &amp; Bonding 2</a:t>
            </a:r>
          </a:p>
          <a:p>
            <a:pPr algn="ctr">
              <a:defRPr/>
            </a:pPr>
            <a:r>
              <a:rPr lang="en-US" sz="1000" b="1" dirty="0" smtClean="0">
                <a:solidFill>
                  <a:prstClr val="black"/>
                </a:solidFill>
                <a:latin typeface="Arial Narrow" pitchFamily="34" charset="0"/>
                <a:cs typeface="Courier New" pitchFamily="49" charset="0"/>
              </a:rPr>
              <a:t>2.5 Credits</a:t>
            </a:r>
            <a:endParaRPr lang="en-US" sz="1000" b="1" dirty="0">
              <a:solidFill>
                <a:prstClr val="black"/>
              </a:solidFill>
              <a:latin typeface="Arial Narrow" pitchFamily="34" charset="0"/>
              <a:cs typeface="Courier New" pitchFamily="49" charset="0"/>
            </a:endParaRPr>
          </a:p>
        </p:txBody>
      </p:sp>
      <p:sp>
        <p:nvSpPr>
          <p:cNvPr id="55" name="Rectangle 54"/>
          <p:cNvSpPr/>
          <p:nvPr/>
        </p:nvSpPr>
        <p:spPr>
          <a:xfrm>
            <a:off x="4132452" y="3084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 Ctrl. 1</a:t>
            </a:r>
          </a:p>
          <a:p>
            <a:pPr algn="ctr">
              <a:defRPr/>
            </a:pPr>
            <a:r>
              <a:rPr lang="en-US" sz="1000" b="1" dirty="0" smtClean="0">
                <a:solidFill>
                  <a:prstClr val="black"/>
                </a:solidFill>
                <a:latin typeface="Arial Narrow" pitchFamily="34" charset="0"/>
                <a:cs typeface="Courier New" pitchFamily="49" charset="0"/>
              </a:rPr>
              <a:t>3.5 Credits</a:t>
            </a:r>
            <a:endParaRPr lang="en-US" sz="1000" b="1" dirty="0">
              <a:solidFill>
                <a:prstClr val="black"/>
              </a:solidFill>
              <a:latin typeface="Arial Narrow" pitchFamily="34" charset="0"/>
              <a:cs typeface="Courier New" pitchFamily="49" charset="0"/>
            </a:endParaRPr>
          </a:p>
        </p:txBody>
      </p:sp>
      <p:sp>
        <p:nvSpPr>
          <p:cNvPr id="56" name="Rectangle 55"/>
          <p:cNvSpPr/>
          <p:nvPr/>
        </p:nvSpPr>
        <p:spPr>
          <a:xfrm>
            <a:off x="4132452" y="346535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Motors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7" name="Rectangle 56"/>
          <p:cNvSpPr/>
          <p:nvPr/>
        </p:nvSpPr>
        <p:spPr>
          <a:xfrm>
            <a:off x="5123052" y="3844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Rigging 1</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58" name="Rectangle 57"/>
          <p:cNvSpPr/>
          <p:nvPr/>
        </p:nvSpPr>
        <p:spPr>
          <a:xfrm>
            <a:off x="5123052" y="1939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4</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59" name="Rectangle 58"/>
          <p:cNvSpPr/>
          <p:nvPr/>
        </p:nvSpPr>
        <p:spPr>
          <a:xfrm>
            <a:off x="5123052" y="2320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3</a:t>
            </a:r>
          </a:p>
          <a:p>
            <a:pPr algn="ctr">
              <a:defRPr/>
            </a:pPr>
            <a:r>
              <a:rPr lang="en-US" sz="1000" b="1" dirty="0" smtClean="0">
                <a:solidFill>
                  <a:prstClr val="black"/>
                </a:solidFill>
                <a:latin typeface="Arial Narrow" pitchFamily="34" charset="0"/>
                <a:cs typeface="Courier New" pitchFamily="49" charset="0"/>
              </a:rPr>
              <a:t>1 Credit</a:t>
            </a:r>
            <a:endParaRPr lang="en-US" sz="1000" b="1" dirty="0">
              <a:solidFill>
                <a:prstClr val="black"/>
              </a:solidFill>
              <a:latin typeface="Arial Narrow" pitchFamily="34" charset="0"/>
              <a:cs typeface="Courier New" pitchFamily="49" charset="0"/>
            </a:endParaRPr>
          </a:p>
        </p:txBody>
      </p:sp>
      <p:sp>
        <p:nvSpPr>
          <p:cNvPr id="60" name="Rectangle 59"/>
          <p:cNvSpPr/>
          <p:nvPr/>
        </p:nvSpPr>
        <p:spPr>
          <a:xfrm>
            <a:off x="5123052" y="2701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Calc. 2</a:t>
            </a:r>
          </a:p>
          <a:p>
            <a:pPr algn="ctr">
              <a:defRPr/>
            </a:pPr>
            <a:r>
              <a:rPr lang="en-US" sz="1000" b="1" dirty="0" smtClean="0">
                <a:solidFill>
                  <a:prstClr val="black"/>
                </a:solidFill>
                <a:latin typeface="Arial Narrow" pitchFamily="34" charset="0"/>
                <a:cs typeface="Courier New" pitchFamily="49" charset="0"/>
              </a:rPr>
              <a:t>1.5 Credits</a:t>
            </a:r>
            <a:endParaRPr lang="en-US" sz="1000" b="1" dirty="0">
              <a:solidFill>
                <a:prstClr val="black"/>
              </a:solidFill>
              <a:latin typeface="Arial Narrow" pitchFamily="34" charset="0"/>
              <a:cs typeface="Courier New" pitchFamily="49" charset="0"/>
            </a:endParaRPr>
          </a:p>
        </p:txBody>
      </p:sp>
      <p:sp>
        <p:nvSpPr>
          <p:cNvPr id="61" name="Rectangle 60"/>
          <p:cNvSpPr/>
          <p:nvPr/>
        </p:nvSpPr>
        <p:spPr>
          <a:xfrm>
            <a:off x="5123052" y="3082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Motor Ctrl.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62" name="Rectangle 61"/>
          <p:cNvSpPr/>
          <p:nvPr/>
        </p:nvSpPr>
        <p:spPr>
          <a:xfrm>
            <a:off x="5123052" y="3463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Torque 1</a:t>
            </a:r>
          </a:p>
          <a:p>
            <a:pPr algn="ctr">
              <a:defRPr/>
            </a:pPr>
            <a:r>
              <a:rPr lang="en-US" sz="1000" b="1" dirty="0" smtClean="0">
                <a:solidFill>
                  <a:prstClr val="black"/>
                </a:solidFill>
                <a:latin typeface="Arial Narrow" pitchFamily="34" charset="0"/>
                <a:cs typeface="Courier New" pitchFamily="49" charset="0"/>
              </a:rPr>
              <a:t>0.5 Credit</a:t>
            </a:r>
            <a:endParaRPr lang="en-US" sz="1000" b="1" dirty="0">
              <a:solidFill>
                <a:prstClr val="black"/>
              </a:solidFill>
              <a:latin typeface="Arial Narrow" pitchFamily="34" charset="0"/>
              <a:cs typeface="Courier New" pitchFamily="49" charset="0"/>
            </a:endParaRPr>
          </a:p>
        </p:txBody>
      </p:sp>
      <p:sp>
        <p:nvSpPr>
          <p:cNvPr id="63" name="Rectangle 62"/>
          <p:cNvSpPr/>
          <p:nvPr/>
        </p:nvSpPr>
        <p:spPr>
          <a:xfrm>
            <a:off x="3141852" y="5140298"/>
            <a:ext cx="914400" cy="9906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10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64" name="Rectangle 63"/>
          <p:cNvSpPr/>
          <p:nvPr/>
        </p:nvSpPr>
        <p:spPr>
          <a:xfrm>
            <a:off x="4132452" y="4724400"/>
            <a:ext cx="914400" cy="14064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15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65" name="Rectangle 64"/>
          <p:cNvSpPr/>
          <p:nvPr/>
        </p:nvSpPr>
        <p:spPr>
          <a:xfrm>
            <a:off x="5123052" y="4724400"/>
            <a:ext cx="914400" cy="1406498"/>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800" b="1" dirty="0" smtClean="0">
                <a:solidFill>
                  <a:prstClr val="black"/>
                </a:solidFill>
                <a:latin typeface="Arial Narrow" pitchFamily="34" charset="0"/>
                <a:cs typeface="Courier New" pitchFamily="49" charset="0"/>
              </a:rPr>
              <a:t>15 Credits of</a:t>
            </a:r>
          </a:p>
          <a:p>
            <a:pPr algn="ctr">
              <a:defRPr/>
            </a:pPr>
            <a:r>
              <a:rPr lang="en-US" sz="800" b="1" dirty="0" smtClean="0">
                <a:solidFill>
                  <a:prstClr val="black"/>
                </a:solidFill>
                <a:latin typeface="Arial Narrow" pitchFamily="34" charset="0"/>
                <a:cs typeface="Courier New" pitchFamily="49" charset="0"/>
              </a:rPr>
              <a:t>JATC Selected Advanced</a:t>
            </a:r>
          </a:p>
          <a:p>
            <a:pPr algn="ctr">
              <a:defRPr/>
            </a:pPr>
            <a:r>
              <a:rPr lang="en-US" sz="800" b="1" dirty="0" smtClean="0">
                <a:solidFill>
                  <a:prstClr val="black"/>
                </a:solidFill>
                <a:latin typeface="Arial Narrow" pitchFamily="34" charset="0"/>
                <a:cs typeface="Courier New" pitchFamily="49" charset="0"/>
              </a:rPr>
              <a:t>Courses</a:t>
            </a:r>
          </a:p>
        </p:txBody>
      </p:sp>
      <p:sp>
        <p:nvSpPr>
          <p:cNvPr id="70" name="Rectangle 69"/>
          <p:cNvSpPr/>
          <p:nvPr/>
        </p:nvSpPr>
        <p:spPr>
          <a:xfrm>
            <a:off x="93852" y="3082898"/>
            <a:ext cx="990600" cy="9144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Boot Camp</a:t>
            </a:r>
          </a:p>
          <a:p>
            <a:pPr algn="ctr">
              <a:defRPr/>
            </a:pPr>
            <a:r>
              <a:rPr lang="en-US" sz="1050" b="1" dirty="0" smtClean="0">
                <a:solidFill>
                  <a:prstClr val="black"/>
                </a:solidFill>
                <a:latin typeface="Arial Narrow" pitchFamily="34" charset="0"/>
                <a:cs typeface="Courier New" pitchFamily="49" charset="0"/>
              </a:rPr>
              <a:t>(40-hr Design)</a:t>
            </a:r>
          </a:p>
          <a:p>
            <a:pPr algn="ctr">
              <a:defRPr/>
            </a:pPr>
            <a:r>
              <a:rPr lang="en-US" sz="1050" b="1" dirty="0" smtClean="0">
                <a:solidFill>
                  <a:prstClr val="black"/>
                </a:solidFill>
                <a:latin typeface="Arial Narrow" pitchFamily="34" charset="0"/>
                <a:cs typeface="Courier New" pitchFamily="49" charset="0"/>
              </a:rPr>
              <a:t>Before Work</a:t>
            </a:r>
            <a:endParaRPr lang="en-US" sz="1050" b="1" dirty="0">
              <a:solidFill>
                <a:prstClr val="black"/>
              </a:solidFill>
              <a:latin typeface="Arial Narrow" pitchFamily="34" charset="0"/>
              <a:cs typeface="Courier New" pitchFamily="49" charset="0"/>
            </a:endParaRPr>
          </a:p>
        </p:txBody>
      </p:sp>
      <p:sp>
        <p:nvSpPr>
          <p:cNvPr id="71" name="Rectangle 70"/>
          <p:cNvSpPr/>
          <p:nvPr/>
        </p:nvSpPr>
        <p:spPr>
          <a:xfrm>
            <a:off x="93852" y="5275446"/>
            <a:ext cx="990600" cy="9144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Industry Awareness</a:t>
            </a:r>
          </a:p>
          <a:p>
            <a:pPr algn="ctr">
              <a:defRPr/>
            </a:pPr>
            <a:r>
              <a:rPr lang="en-US" sz="1050" b="1" dirty="0" smtClean="0">
                <a:solidFill>
                  <a:prstClr val="black"/>
                </a:solidFill>
                <a:latin typeface="Arial Narrow" pitchFamily="34" charset="0"/>
                <a:cs typeface="Courier New" pitchFamily="49" charset="0"/>
              </a:rPr>
              <a:t>(40-hr Design)</a:t>
            </a:r>
          </a:p>
          <a:p>
            <a:pPr algn="ctr">
              <a:defRPr/>
            </a:pPr>
            <a:r>
              <a:rPr lang="en-US" sz="1050" b="1" dirty="0" smtClean="0">
                <a:solidFill>
                  <a:prstClr val="black"/>
                </a:solidFill>
                <a:latin typeface="Arial Narrow" pitchFamily="34" charset="0"/>
                <a:cs typeface="Courier New" pitchFamily="49" charset="0"/>
              </a:rPr>
              <a:t>Before Work</a:t>
            </a:r>
            <a:endParaRPr lang="en-US" sz="1050" b="1" dirty="0">
              <a:solidFill>
                <a:prstClr val="black"/>
              </a:solidFill>
              <a:latin typeface="Arial Narrow" pitchFamily="34" charset="0"/>
              <a:cs typeface="Courier New" pitchFamily="49" charset="0"/>
            </a:endParaRPr>
          </a:p>
        </p:txBody>
      </p:sp>
      <p:sp>
        <p:nvSpPr>
          <p:cNvPr id="72" name="Rectangle 71">
            <a:hlinkClick r:id="rId2" action="ppaction://hlinkpres?slideindex=1&amp;slidetitle="/>
          </p:cNvPr>
          <p:cNvSpPr/>
          <p:nvPr/>
        </p:nvSpPr>
        <p:spPr>
          <a:xfrm>
            <a:off x="1160652" y="5562623"/>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73" name="Rectangle 72">
            <a:hlinkClick r:id="rId2" action="ppaction://hlinkpres?slideindex=1&amp;slidetitle="/>
          </p:cNvPr>
          <p:cNvSpPr/>
          <p:nvPr/>
        </p:nvSpPr>
        <p:spPr>
          <a:xfrm>
            <a:off x="1160652" y="514416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smtClean="0">
                <a:solidFill>
                  <a:prstClr val="black"/>
                </a:solidFill>
                <a:latin typeface="Courier New" pitchFamily="49" charset="0"/>
                <a:cs typeface="Courier New" pitchFamily="49" charset="0"/>
              </a:rPr>
              <a:t>1/4 Credit</a:t>
            </a:r>
            <a:endParaRPr lang="en-US" sz="800" b="1" dirty="0">
              <a:solidFill>
                <a:prstClr val="black"/>
              </a:solidFill>
              <a:latin typeface="Courier New" pitchFamily="49" charset="0"/>
              <a:cs typeface="Courier New" pitchFamily="49" charset="0"/>
            </a:endParaRPr>
          </a:p>
        </p:txBody>
      </p:sp>
      <p:sp>
        <p:nvSpPr>
          <p:cNvPr id="74" name="Rectangle 73"/>
          <p:cNvSpPr/>
          <p:nvPr/>
        </p:nvSpPr>
        <p:spPr>
          <a:xfrm>
            <a:off x="1160652" y="1406498"/>
            <a:ext cx="914400" cy="36576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1050" b="1" dirty="0" smtClean="0">
                <a:solidFill>
                  <a:prstClr val="black"/>
                </a:solidFill>
                <a:latin typeface="Arial Narrow" pitchFamily="34" charset="0"/>
                <a:cs typeface="Courier New" pitchFamily="49" charset="0"/>
              </a:rPr>
              <a:t>1</a:t>
            </a:r>
            <a:r>
              <a:rPr lang="en-US" sz="1050" b="1" baseline="30000" dirty="0" smtClean="0">
                <a:solidFill>
                  <a:prstClr val="black"/>
                </a:solidFill>
                <a:latin typeface="Arial Narrow" pitchFamily="34" charset="0"/>
                <a:cs typeface="Courier New" pitchFamily="49" charset="0"/>
              </a:rPr>
              <a:t>st</a:t>
            </a:r>
            <a:r>
              <a:rPr lang="en-US" sz="1050" b="1" dirty="0" smtClean="0">
                <a:solidFill>
                  <a:prstClr val="black"/>
                </a:solidFill>
                <a:latin typeface="Arial Narrow" pitchFamily="34" charset="0"/>
                <a:cs typeface="Courier New" pitchFamily="49" charset="0"/>
              </a:rPr>
              <a:t> Year Core</a:t>
            </a:r>
            <a:endParaRPr lang="en-US" sz="1050" b="1" dirty="0">
              <a:solidFill>
                <a:prstClr val="black"/>
              </a:solidFill>
              <a:latin typeface="Arial Narrow" pitchFamily="34" charset="0"/>
              <a:cs typeface="Courier New" pitchFamily="49" charset="0"/>
            </a:endParaRPr>
          </a:p>
          <a:p>
            <a:pPr algn="ctr">
              <a:defRPr/>
            </a:pPr>
            <a:r>
              <a:rPr lang="en-US" sz="1050" b="1" dirty="0" smtClean="0">
                <a:solidFill>
                  <a:prstClr val="black"/>
                </a:solidFill>
                <a:latin typeface="Arial Narrow" pitchFamily="34" charset="0"/>
                <a:cs typeface="Courier New" pitchFamily="49" charset="0"/>
              </a:rPr>
              <a:t>30 Credits </a:t>
            </a:r>
            <a:r>
              <a:rPr lang="en-US" sz="1000" b="1" dirty="0" smtClean="0">
                <a:solidFill>
                  <a:prstClr val="black"/>
                </a:solidFill>
                <a:latin typeface="Arial Narrow" pitchFamily="34" charset="0"/>
                <a:cs typeface="Courier New" pitchFamily="49" charset="0"/>
              </a:rPr>
              <a:t>w/Applications</a:t>
            </a:r>
            <a:endParaRPr lang="en-US" sz="1000" b="1" dirty="0">
              <a:solidFill>
                <a:prstClr val="black"/>
              </a:solidFill>
              <a:latin typeface="Arial Narrow" pitchFamily="34" charset="0"/>
              <a:cs typeface="Courier New" pitchFamily="49" charset="0"/>
            </a:endParaRPr>
          </a:p>
        </p:txBody>
      </p:sp>
      <p:sp>
        <p:nvSpPr>
          <p:cNvPr id="75" name="Rectangle 74"/>
          <p:cNvSpPr/>
          <p:nvPr/>
        </p:nvSpPr>
        <p:spPr>
          <a:xfrm>
            <a:off x="1160652" y="1939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Orientation 1</a:t>
            </a:r>
          </a:p>
          <a:p>
            <a:pPr algn="ctr">
              <a:defRPr/>
            </a:pPr>
            <a:r>
              <a:rPr lang="en-US" sz="1000" b="1" dirty="0" smtClean="0">
                <a:solidFill>
                  <a:prstClr val="black"/>
                </a:solidFill>
                <a:latin typeface="Arial Narrow" pitchFamily="34" charset="0"/>
                <a:cs typeface="Courier New" pitchFamily="49" charset="0"/>
              </a:rPr>
              <a:t>2 Credits</a:t>
            </a:r>
            <a:endParaRPr lang="en-US" sz="1000" b="1" dirty="0">
              <a:solidFill>
                <a:prstClr val="black"/>
              </a:solidFill>
              <a:latin typeface="Arial Narrow" pitchFamily="34" charset="0"/>
              <a:cs typeface="Courier New" pitchFamily="49" charset="0"/>
            </a:endParaRPr>
          </a:p>
        </p:txBody>
      </p:sp>
      <p:sp>
        <p:nvSpPr>
          <p:cNvPr id="76" name="Rectangle 75"/>
          <p:cNvSpPr/>
          <p:nvPr/>
        </p:nvSpPr>
        <p:spPr>
          <a:xfrm>
            <a:off x="1160652" y="2701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Conduit 1</a:t>
            </a:r>
          </a:p>
          <a:p>
            <a:pPr algn="ctr">
              <a:defRPr/>
            </a:pPr>
            <a:r>
              <a:rPr lang="en-US" sz="1000" b="1" dirty="0" smtClean="0">
                <a:solidFill>
                  <a:prstClr val="black"/>
                </a:solidFill>
                <a:latin typeface="Arial Narrow" pitchFamily="34" charset="0"/>
                <a:cs typeface="Courier New" pitchFamily="49" charset="0"/>
              </a:rPr>
              <a:t>3 Credits</a:t>
            </a:r>
            <a:endParaRPr lang="en-US" sz="1000" b="1" dirty="0">
              <a:solidFill>
                <a:prstClr val="black"/>
              </a:solidFill>
              <a:latin typeface="Arial Narrow" pitchFamily="34" charset="0"/>
              <a:cs typeface="Courier New" pitchFamily="49" charset="0"/>
            </a:endParaRPr>
          </a:p>
        </p:txBody>
      </p:sp>
      <p:sp>
        <p:nvSpPr>
          <p:cNvPr id="77" name="Rectangle 76"/>
          <p:cNvSpPr/>
          <p:nvPr/>
        </p:nvSpPr>
        <p:spPr>
          <a:xfrm>
            <a:off x="1160652" y="2320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Job Info. 1</a:t>
            </a:r>
          </a:p>
          <a:p>
            <a:pPr algn="ctr">
              <a:defRPr/>
            </a:pPr>
            <a:r>
              <a:rPr lang="en-US" sz="1000" b="1" dirty="0" smtClean="0">
                <a:solidFill>
                  <a:prstClr val="black"/>
                </a:solidFill>
                <a:latin typeface="Arial Narrow" pitchFamily="34" charset="0"/>
                <a:cs typeface="Courier New" pitchFamily="49" charset="0"/>
              </a:rPr>
              <a:t>6 Credits</a:t>
            </a:r>
            <a:endParaRPr lang="en-US" sz="1000" b="1" dirty="0">
              <a:solidFill>
                <a:prstClr val="black"/>
              </a:solidFill>
              <a:latin typeface="Arial Narrow" pitchFamily="34" charset="0"/>
              <a:cs typeface="Courier New" pitchFamily="49" charset="0"/>
            </a:endParaRPr>
          </a:p>
        </p:txBody>
      </p:sp>
      <p:sp>
        <p:nvSpPr>
          <p:cNvPr id="78" name="Rectangle 77"/>
          <p:cNvSpPr/>
          <p:nvPr/>
        </p:nvSpPr>
        <p:spPr>
          <a:xfrm>
            <a:off x="1160652" y="3082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DC Theory 1</a:t>
            </a:r>
          </a:p>
          <a:p>
            <a:pPr algn="ctr">
              <a:defRPr/>
            </a:pPr>
            <a:r>
              <a:rPr lang="en-US" sz="1000" b="1" dirty="0" smtClean="0">
                <a:solidFill>
                  <a:prstClr val="black"/>
                </a:solidFill>
                <a:latin typeface="Arial Narrow" pitchFamily="34" charset="0"/>
                <a:cs typeface="Courier New" pitchFamily="49" charset="0"/>
              </a:rPr>
              <a:t>10 Credits</a:t>
            </a:r>
            <a:endParaRPr lang="en-US" sz="1000" b="1" dirty="0">
              <a:solidFill>
                <a:prstClr val="black"/>
              </a:solidFill>
              <a:latin typeface="Arial Narrow" pitchFamily="34" charset="0"/>
              <a:cs typeface="Courier New" pitchFamily="49" charset="0"/>
            </a:endParaRPr>
          </a:p>
        </p:txBody>
      </p:sp>
      <p:sp>
        <p:nvSpPr>
          <p:cNvPr id="79" name="Rectangle 78"/>
          <p:cNvSpPr/>
          <p:nvPr/>
        </p:nvSpPr>
        <p:spPr>
          <a:xfrm>
            <a:off x="1160652" y="3463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Code &amp; Prac. 1</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80" name="Rectangle 79"/>
          <p:cNvSpPr/>
          <p:nvPr/>
        </p:nvSpPr>
        <p:spPr>
          <a:xfrm>
            <a:off x="1160652" y="3844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Conduit 2</a:t>
            </a:r>
          </a:p>
          <a:p>
            <a:pPr algn="ctr">
              <a:defRPr/>
            </a:pPr>
            <a:r>
              <a:rPr lang="en-US" sz="1000" b="1" dirty="0" smtClean="0">
                <a:solidFill>
                  <a:prstClr val="black"/>
                </a:solidFill>
                <a:latin typeface="Arial Narrow" pitchFamily="34" charset="0"/>
                <a:cs typeface="Courier New" pitchFamily="49" charset="0"/>
              </a:rPr>
              <a:t>4 Credits</a:t>
            </a:r>
            <a:endParaRPr lang="en-US" sz="1000" b="1" dirty="0">
              <a:solidFill>
                <a:prstClr val="black"/>
              </a:solidFill>
              <a:latin typeface="Arial Narrow" pitchFamily="34" charset="0"/>
              <a:cs typeface="Courier New" pitchFamily="49" charset="0"/>
            </a:endParaRPr>
          </a:p>
        </p:txBody>
      </p:sp>
      <p:sp>
        <p:nvSpPr>
          <p:cNvPr id="81" name="Rectangle 80"/>
          <p:cNvSpPr/>
          <p:nvPr/>
        </p:nvSpPr>
        <p:spPr>
          <a:xfrm>
            <a:off x="1160652" y="4606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900" b="1" dirty="0" smtClean="0">
                <a:solidFill>
                  <a:prstClr val="black"/>
                </a:solidFill>
                <a:latin typeface="Arial Narrow" pitchFamily="34" charset="0"/>
                <a:cs typeface="Courier New" pitchFamily="49" charset="0"/>
              </a:rPr>
              <a:t>Ind. Awareness</a:t>
            </a:r>
          </a:p>
          <a:p>
            <a:pPr algn="ctr">
              <a:defRPr/>
            </a:pPr>
            <a:r>
              <a:rPr lang="en-US" sz="1000" b="1" dirty="0" smtClean="0">
                <a:solidFill>
                  <a:prstClr val="black"/>
                </a:solidFill>
                <a:latin typeface="Arial Narrow" pitchFamily="34" charset="0"/>
                <a:cs typeface="Courier New" pitchFamily="49" charset="0"/>
              </a:rPr>
              <a:t>in the 1</a:t>
            </a:r>
            <a:r>
              <a:rPr lang="en-US" sz="1000" b="1" baseline="30000" dirty="0" smtClean="0">
                <a:solidFill>
                  <a:prstClr val="black"/>
                </a:solidFill>
                <a:latin typeface="Arial Narrow" pitchFamily="34" charset="0"/>
                <a:cs typeface="Courier New" pitchFamily="49" charset="0"/>
              </a:rPr>
              <a:t>st</a:t>
            </a:r>
            <a:r>
              <a:rPr lang="en-US" sz="1000" b="1" dirty="0" smtClean="0">
                <a:solidFill>
                  <a:prstClr val="black"/>
                </a:solidFill>
                <a:latin typeface="Arial Narrow" pitchFamily="34" charset="0"/>
                <a:cs typeface="Courier New" pitchFamily="49" charset="0"/>
              </a:rPr>
              <a:t> Year</a:t>
            </a:r>
            <a:endParaRPr lang="en-US" sz="1000" b="1" dirty="0">
              <a:solidFill>
                <a:prstClr val="black"/>
              </a:solidFill>
              <a:latin typeface="Arial Narrow" pitchFamily="34" charset="0"/>
              <a:cs typeface="Courier New" pitchFamily="49" charset="0"/>
            </a:endParaRPr>
          </a:p>
        </p:txBody>
      </p:sp>
      <p:sp>
        <p:nvSpPr>
          <p:cNvPr id="82" name="Rectangle 81"/>
          <p:cNvSpPr/>
          <p:nvPr/>
        </p:nvSpPr>
        <p:spPr>
          <a:xfrm>
            <a:off x="1160652" y="4225898"/>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1000" b="1" dirty="0" smtClean="0">
                <a:solidFill>
                  <a:prstClr val="black"/>
                </a:solidFill>
                <a:latin typeface="Arial Narrow" pitchFamily="34" charset="0"/>
                <a:cs typeface="Courier New" pitchFamily="49" charset="0"/>
              </a:rPr>
              <a:t>Boot Camp</a:t>
            </a:r>
          </a:p>
          <a:p>
            <a:pPr algn="ctr">
              <a:defRPr/>
            </a:pPr>
            <a:r>
              <a:rPr lang="en-US" sz="1000" b="1" dirty="0" smtClean="0">
                <a:solidFill>
                  <a:prstClr val="black"/>
                </a:solidFill>
                <a:latin typeface="Arial Narrow" pitchFamily="34" charset="0"/>
                <a:cs typeface="Courier New" pitchFamily="49" charset="0"/>
              </a:rPr>
              <a:t>in the 1</a:t>
            </a:r>
            <a:r>
              <a:rPr lang="en-US" sz="1000" b="1" baseline="30000" dirty="0" smtClean="0">
                <a:solidFill>
                  <a:prstClr val="black"/>
                </a:solidFill>
                <a:latin typeface="Arial Narrow" pitchFamily="34" charset="0"/>
                <a:cs typeface="Courier New" pitchFamily="49" charset="0"/>
              </a:rPr>
              <a:t>st</a:t>
            </a:r>
            <a:r>
              <a:rPr lang="en-US" sz="1000" b="1" dirty="0" smtClean="0">
                <a:solidFill>
                  <a:prstClr val="black"/>
                </a:solidFill>
                <a:latin typeface="Arial Narrow" pitchFamily="34" charset="0"/>
                <a:cs typeface="Courier New" pitchFamily="49" charset="0"/>
              </a:rPr>
              <a:t> Year</a:t>
            </a:r>
            <a:endParaRPr lang="en-US" sz="1000" b="1" dirty="0">
              <a:solidFill>
                <a:prstClr val="black"/>
              </a:solidFill>
              <a:latin typeface="Arial Narrow" pitchFamily="34" charset="0"/>
              <a:cs typeface="Courier New" pitchFamily="49" charset="0"/>
            </a:endParaRPr>
          </a:p>
        </p:txBody>
      </p:sp>
      <p:sp>
        <p:nvSpPr>
          <p:cNvPr id="83" name="Left-Up Arrow 82"/>
          <p:cNvSpPr/>
          <p:nvPr/>
        </p:nvSpPr>
        <p:spPr>
          <a:xfrm flipH="1">
            <a:off x="737956" y="4042502"/>
            <a:ext cx="381000" cy="457200"/>
          </a:xfrm>
          <a:prstGeom prst="leftUpArrow">
            <a:avLst>
              <a:gd name="adj1" fmla="val 25000"/>
              <a:gd name="adj2" fmla="val 23983"/>
              <a:gd name="adj3" fmla="val 25000"/>
            </a:avLst>
          </a:prstGeom>
          <a:pattFill prst="pct50">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4" name="Left-Up Arrow 83"/>
          <p:cNvSpPr/>
          <p:nvPr/>
        </p:nvSpPr>
        <p:spPr>
          <a:xfrm flipH="1" flipV="1">
            <a:off x="737956" y="4738631"/>
            <a:ext cx="381000" cy="457200"/>
          </a:xfrm>
          <a:prstGeom prst="leftUpArrow">
            <a:avLst>
              <a:gd name="adj1" fmla="val 25000"/>
              <a:gd name="adj2" fmla="val 23983"/>
              <a:gd name="adj3" fmla="val 25000"/>
            </a:avLst>
          </a:prstGeom>
          <a:pattFill prst="pct50">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5" name="TextBox 84"/>
          <p:cNvSpPr txBox="1"/>
          <p:nvPr/>
        </p:nvSpPr>
        <p:spPr>
          <a:xfrm>
            <a:off x="76200" y="3082898"/>
            <a:ext cx="990600" cy="253916"/>
          </a:xfrm>
          <a:prstGeom prst="rect">
            <a:avLst/>
          </a:prstGeom>
          <a:pattFill prst="pct50">
            <a:fgClr>
              <a:schemeClr val="tx1"/>
            </a:fgClr>
            <a:bgClr>
              <a:schemeClr val="bg1"/>
            </a:bgClr>
          </a:pattFill>
        </p:spPr>
        <p:txBody>
          <a:bodyPr wrap="square" rtlCol="0">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6" name="Rectangle 85"/>
          <p:cNvSpPr/>
          <p:nvPr/>
        </p:nvSpPr>
        <p:spPr>
          <a:xfrm>
            <a:off x="76200" y="5232316"/>
            <a:ext cx="990600" cy="253916"/>
          </a:xfrm>
          <a:prstGeom prst="rect">
            <a:avLst/>
          </a:prstGeom>
          <a:pattFill prst="pct50">
            <a:fgClr>
              <a:schemeClr val="tx1"/>
            </a:fgClr>
            <a:bgClr>
              <a:schemeClr val="bg1"/>
            </a:bgClr>
          </a:pattFill>
        </p:spPr>
        <p:txBody>
          <a:bodyPr wrap="square">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7" name="Rectangle 86"/>
          <p:cNvSpPr/>
          <p:nvPr/>
        </p:nvSpPr>
        <p:spPr>
          <a:xfrm>
            <a:off x="76200" y="1828800"/>
            <a:ext cx="990600" cy="9144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b="1" dirty="0" smtClean="0">
                <a:solidFill>
                  <a:prstClr val="black"/>
                </a:solidFill>
                <a:latin typeface="Arial Narrow" pitchFamily="34" charset="0"/>
                <a:cs typeface="Courier New" pitchFamily="49" charset="0"/>
              </a:rPr>
              <a:t>Building a Foundation in Mathematics </a:t>
            </a:r>
            <a:endParaRPr lang="en-US" sz="1050" b="1" dirty="0">
              <a:solidFill>
                <a:prstClr val="black"/>
              </a:solidFill>
              <a:latin typeface="Arial Narrow" pitchFamily="34" charset="0"/>
              <a:cs typeface="Courier New" pitchFamily="49" charset="0"/>
            </a:endParaRPr>
          </a:p>
        </p:txBody>
      </p:sp>
      <p:sp>
        <p:nvSpPr>
          <p:cNvPr id="88" name="TextBox 87"/>
          <p:cNvSpPr txBox="1"/>
          <p:nvPr/>
        </p:nvSpPr>
        <p:spPr>
          <a:xfrm>
            <a:off x="76200" y="1828800"/>
            <a:ext cx="990600" cy="253916"/>
          </a:xfrm>
          <a:prstGeom prst="rect">
            <a:avLst/>
          </a:prstGeom>
          <a:pattFill prst="pct50">
            <a:fgClr>
              <a:schemeClr val="tx1"/>
            </a:fgClr>
            <a:bgClr>
              <a:schemeClr val="bg1"/>
            </a:bgClr>
          </a:pattFill>
        </p:spPr>
        <p:txBody>
          <a:bodyPr wrap="square" rtlCol="0">
            <a:spAutoFit/>
          </a:bodyPr>
          <a:lstStyle/>
          <a:p>
            <a:pPr algn="ctr"/>
            <a:r>
              <a:rPr lang="en-US" sz="1050" b="1" dirty="0" smtClean="0">
                <a:solidFill>
                  <a:prstClr val="black"/>
                </a:solidFill>
                <a:latin typeface="Arial Narrow" pitchFamily="34" charset="0"/>
              </a:rPr>
              <a:t>Optional</a:t>
            </a:r>
            <a:endParaRPr lang="en-US" sz="1050" b="1" dirty="0">
              <a:solidFill>
                <a:prstClr val="black"/>
              </a:solidFill>
              <a:latin typeface="Arial Narrow" pitchFamily="34" charset="0"/>
            </a:endParaRPr>
          </a:p>
        </p:txBody>
      </p:sp>
      <p:sp>
        <p:nvSpPr>
          <p:cNvPr id="89" name="Rectangle 88">
            <a:hlinkClick r:id="rId2" action="ppaction://hlinkpres?slideindex=1&amp;slidetitle="/>
          </p:cNvPr>
          <p:cNvSpPr/>
          <p:nvPr/>
        </p:nvSpPr>
        <p:spPr>
          <a:xfrm>
            <a:off x="1160652" y="5973329"/>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90" name="Rectangle 89">
            <a:hlinkClick r:id="rId2" action="ppaction://hlinkpres?slideindex=1&amp;slidetitle="/>
          </p:cNvPr>
          <p:cNvSpPr/>
          <p:nvPr/>
        </p:nvSpPr>
        <p:spPr>
          <a:xfrm>
            <a:off x="1160652" y="6391784"/>
            <a:ext cx="914400" cy="381000"/>
          </a:xfrm>
          <a:prstGeom prst="rect">
            <a:avLst/>
          </a:prstGeom>
          <a:pattFill prst="pct5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sz="800" b="1" dirty="0" smtClean="0">
                <a:solidFill>
                  <a:prstClr val="black"/>
                </a:solidFill>
                <a:latin typeface="Courier New" pitchFamily="49" charset="0"/>
                <a:cs typeface="Courier New" pitchFamily="49" charset="0"/>
              </a:rPr>
              <a:t>Application</a:t>
            </a:r>
            <a:endParaRPr lang="en-US" sz="800" b="1" dirty="0">
              <a:solidFill>
                <a:prstClr val="black"/>
              </a:solidFill>
              <a:latin typeface="Courier New" pitchFamily="49" charset="0"/>
              <a:cs typeface="Courier New" pitchFamily="49" charset="0"/>
            </a:endParaRPr>
          </a:p>
          <a:p>
            <a:pPr algn="ctr">
              <a:defRPr/>
            </a:pPr>
            <a:r>
              <a:rPr lang="en-US" sz="800" b="1" dirty="0">
                <a:solidFill>
                  <a:prstClr val="black"/>
                </a:solidFill>
                <a:latin typeface="Courier New" pitchFamily="49" charset="0"/>
                <a:cs typeface="Courier New" pitchFamily="49" charset="0"/>
              </a:rPr>
              <a:t>1/4 Credit</a:t>
            </a:r>
          </a:p>
        </p:txBody>
      </p:sp>
      <p:sp>
        <p:nvSpPr>
          <p:cNvPr id="97" name="Title 1"/>
          <p:cNvSpPr txBox="1">
            <a:spLocks/>
          </p:cNvSpPr>
          <p:nvPr/>
        </p:nvSpPr>
        <p:spPr>
          <a:xfrm>
            <a:off x="0" y="7229"/>
            <a:ext cx="91440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4000" dirty="0" smtClean="0">
                <a:solidFill>
                  <a:prstClr val="white"/>
                </a:solidFill>
              </a:rPr>
              <a:t>Core Curriculum Structure</a:t>
            </a:r>
            <a:endParaRPr lang="en-US" sz="4000" dirty="0">
              <a:solidFill>
                <a:prstClr val="white"/>
              </a:solidFill>
            </a:endParaRPr>
          </a:p>
        </p:txBody>
      </p:sp>
      <p:sp>
        <p:nvSpPr>
          <p:cNvPr id="3" name="TextBox 2"/>
          <p:cNvSpPr txBox="1"/>
          <p:nvPr/>
        </p:nvSpPr>
        <p:spPr>
          <a:xfrm>
            <a:off x="1160652" y="1150229"/>
            <a:ext cx="914400" cy="230832"/>
          </a:xfrm>
          <a:prstGeom prst="rect">
            <a:avLst/>
          </a:prstGeom>
          <a:noFill/>
        </p:spPr>
        <p:txBody>
          <a:bodyPr wrap="square" rtlCol="0">
            <a:spAutoFit/>
          </a:bodyPr>
          <a:lstStyle/>
          <a:p>
            <a:pPr algn="ctr"/>
            <a:r>
              <a:rPr lang="en-US" sz="900" dirty="0" smtClean="0">
                <a:solidFill>
                  <a:prstClr val="white"/>
                </a:solidFill>
              </a:rPr>
              <a:t>1</a:t>
            </a:r>
            <a:r>
              <a:rPr lang="en-US" sz="900" baseline="30000" dirty="0" smtClean="0">
                <a:solidFill>
                  <a:prstClr val="white"/>
                </a:solidFill>
              </a:rPr>
              <a:t>st</a:t>
            </a:r>
            <a:r>
              <a:rPr lang="en-US" sz="900" dirty="0" smtClean="0">
                <a:solidFill>
                  <a:prstClr val="white"/>
                </a:solidFill>
              </a:rPr>
              <a:t> Year Core</a:t>
            </a:r>
            <a:endParaRPr lang="en-US" sz="900" dirty="0">
              <a:solidFill>
                <a:prstClr val="white"/>
              </a:solidFill>
            </a:endParaRPr>
          </a:p>
        </p:txBody>
      </p:sp>
      <p:sp>
        <p:nvSpPr>
          <p:cNvPr id="69" name="TextBox 68"/>
          <p:cNvSpPr txBox="1"/>
          <p:nvPr/>
        </p:nvSpPr>
        <p:spPr>
          <a:xfrm>
            <a:off x="2151252" y="1150229"/>
            <a:ext cx="914400" cy="230832"/>
          </a:xfrm>
          <a:prstGeom prst="rect">
            <a:avLst/>
          </a:prstGeom>
          <a:noFill/>
        </p:spPr>
        <p:txBody>
          <a:bodyPr wrap="square" rtlCol="0">
            <a:spAutoFit/>
          </a:bodyPr>
          <a:lstStyle/>
          <a:p>
            <a:pPr algn="ctr"/>
            <a:r>
              <a:rPr lang="en-US" sz="900" dirty="0" smtClean="0">
                <a:solidFill>
                  <a:prstClr val="white"/>
                </a:solidFill>
              </a:rPr>
              <a:t>2</a:t>
            </a:r>
            <a:r>
              <a:rPr lang="en-US" sz="900" baseline="30000" dirty="0" smtClean="0">
                <a:solidFill>
                  <a:prstClr val="white"/>
                </a:solidFill>
              </a:rPr>
              <a:t>nd</a:t>
            </a:r>
            <a:r>
              <a:rPr lang="en-US" sz="900" dirty="0" smtClean="0">
                <a:solidFill>
                  <a:prstClr val="white"/>
                </a:solidFill>
              </a:rPr>
              <a:t> Year Core</a:t>
            </a:r>
            <a:endParaRPr lang="en-US" sz="900" dirty="0">
              <a:solidFill>
                <a:prstClr val="white"/>
              </a:solidFill>
            </a:endParaRPr>
          </a:p>
        </p:txBody>
      </p:sp>
      <p:sp>
        <p:nvSpPr>
          <p:cNvPr id="91" name="TextBox 90"/>
          <p:cNvSpPr txBox="1"/>
          <p:nvPr/>
        </p:nvSpPr>
        <p:spPr>
          <a:xfrm>
            <a:off x="3141852" y="1147841"/>
            <a:ext cx="914400" cy="230832"/>
          </a:xfrm>
          <a:prstGeom prst="rect">
            <a:avLst/>
          </a:prstGeom>
          <a:noFill/>
        </p:spPr>
        <p:txBody>
          <a:bodyPr wrap="square" rtlCol="0">
            <a:spAutoFit/>
          </a:bodyPr>
          <a:lstStyle/>
          <a:p>
            <a:pPr algn="ctr"/>
            <a:r>
              <a:rPr lang="en-US" sz="900" dirty="0" smtClean="0">
                <a:solidFill>
                  <a:prstClr val="white"/>
                </a:solidFill>
              </a:rPr>
              <a:t>3</a:t>
            </a:r>
            <a:r>
              <a:rPr lang="en-US" sz="900" baseline="30000" dirty="0" smtClean="0">
                <a:solidFill>
                  <a:prstClr val="white"/>
                </a:solidFill>
              </a:rPr>
              <a:t>rd</a:t>
            </a:r>
            <a:r>
              <a:rPr lang="en-US" sz="900" dirty="0" smtClean="0">
                <a:solidFill>
                  <a:prstClr val="white"/>
                </a:solidFill>
              </a:rPr>
              <a:t> Year Core</a:t>
            </a:r>
            <a:endParaRPr lang="en-US" sz="900" dirty="0">
              <a:solidFill>
                <a:prstClr val="white"/>
              </a:solidFill>
            </a:endParaRPr>
          </a:p>
        </p:txBody>
      </p:sp>
      <p:sp>
        <p:nvSpPr>
          <p:cNvPr id="92" name="TextBox 91"/>
          <p:cNvSpPr txBox="1"/>
          <p:nvPr/>
        </p:nvSpPr>
        <p:spPr>
          <a:xfrm>
            <a:off x="4132452" y="1150229"/>
            <a:ext cx="914400" cy="230832"/>
          </a:xfrm>
          <a:prstGeom prst="rect">
            <a:avLst/>
          </a:prstGeom>
          <a:noFill/>
        </p:spPr>
        <p:txBody>
          <a:bodyPr wrap="square" rtlCol="0">
            <a:spAutoFit/>
          </a:bodyPr>
          <a:lstStyle/>
          <a:p>
            <a:pPr algn="ctr"/>
            <a:r>
              <a:rPr lang="en-US" sz="900" dirty="0" smtClean="0">
                <a:solidFill>
                  <a:prstClr val="white"/>
                </a:solidFill>
              </a:rPr>
              <a:t>4</a:t>
            </a:r>
            <a:r>
              <a:rPr lang="en-US" sz="900" baseline="30000" dirty="0" smtClean="0">
                <a:solidFill>
                  <a:prstClr val="white"/>
                </a:solidFill>
              </a:rPr>
              <a:t>th</a:t>
            </a:r>
            <a:r>
              <a:rPr lang="en-US" sz="900" dirty="0" smtClean="0">
                <a:solidFill>
                  <a:prstClr val="white"/>
                </a:solidFill>
              </a:rPr>
              <a:t> Year Core</a:t>
            </a:r>
            <a:endParaRPr lang="en-US" sz="900" dirty="0">
              <a:solidFill>
                <a:prstClr val="white"/>
              </a:solidFill>
            </a:endParaRPr>
          </a:p>
        </p:txBody>
      </p:sp>
      <p:sp>
        <p:nvSpPr>
          <p:cNvPr id="93" name="TextBox 92"/>
          <p:cNvSpPr txBox="1"/>
          <p:nvPr/>
        </p:nvSpPr>
        <p:spPr>
          <a:xfrm>
            <a:off x="5120833" y="1147841"/>
            <a:ext cx="914400" cy="230832"/>
          </a:xfrm>
          <a:prstGeom prst="rect">
            <a:avLst/>
          </a:prstGeom>
          <a:noFill/>
        </p:spPr>
        <p:txBody>
          <a:bodyPr wrap="square" rtlCol="0">
            <a:spAutoFit/>
          </a:bodyPr>
          <a:lstStyle/>
          <a:p>
            <a:pPr algn="ctr"/>
            <a:r>
              <a:rPr lang="en-US" sz="900" dirty="0" smtClean="0">
                <a:solidFill>
                  <a:prstClr val="white"/>
                </a:solidFill>
              </a:rPr>
              <a:t>5</a:t>
            </a:r>
            <a:r>
              <a:rPr lang="en-US" sz="900" baseline="30000" dirty="0" smtClean="0">
                <a:solidFill>
                  <a:prstClr val="white"/>
                </a:solidFill>
              </a:rPr>
              <a:t>th</a:t>
            </a:r>
            <a:r>
              <a:rPr lang="en-US" sz="900" dirty="0" smtClean="0">
                <a:solidFill>
                  <a:prstClr val="white"/>
                </a:solidFill>
              </a:rPr>
              <a:t> Year Core</a:t>
            </a:r>
            <a:endParaRPr lang="en-US" sz="900" dirty="0">
              <a:solidFill>
                <a:prstClr val="white"/>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852" y="180975"/>
            <a:ext cx="5925948" cy="5000625"/>
          </a:xfrm>
          <a:prstGeom prst="rect">
            <a:avLst/>
          </a:prstGeom>
          <a:noFill/>
          <a:ln w="38100">
            <a:solidFill>
              <a:srgbClr val="FF0000"/>
            </a:solidFill>
            <a:miter lim="800000"/>
            <a:headEnd/>
            <a:tailEnd/>
          </a:ln>
          <a:effectLst>
            <a:glow rad="228600">
              <a:srgbClr val="FF0000">
                <a:alpha val="40000"/>
              </a:srgb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73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196" y="1534885"/>
            <a:ext cx="8305800" cy="1143000"/>
          </a:xfrm>
        </p:spPr>
        <p:txBody>
          <a:bodyPr>
            <a:normAutofit lnSpcReduction="10000"/>
          </a:bodyPr>
          <a:lstStyle/>
          <a:p>
            <a:pPr marL="0" indent="0" algn="ctr">
              <a:buNone/>
            </a:pPr>
            <a:r>
              <a:rPr lang="en-US" dirty="0" smtClean="0"/>
              <a:t>E-books and where we are </a:t>
            </a:r>
          </a:p>
          <a:p>
            <a:pPr marL="0" indent="0" algn="ctr">
              <a:buNone/>
            </a:pPr>
            <a:r>
              <a:rPr lang="en-US" dirty="0" smtClean="0"/>
              <a:t>headed with them?</a:t>
            </a:r>
            <a:endParaRPr lang="en-US" dirty="0"/>
          </a:p>
        </p:txBody>
      </p:sp>
    </p:spTree>
    <p:extLst>
      <p:ext uri="{BB962C8B-B14F-4D97-AF65-F5344CB8AC3E}">
        <p14:creationId xmlns:p14="http://schemas.microsoft.com/office/powerpoint/2010/main" val="2958013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197" y="1218210"/>
            <a:ext cx="8305800" cy="1143000"/>
          </a:xfrm>
        </p:spPr>
        <p:txBody>
          <a:bodyPr>
            <a:noAutofit/>
          </a:bodyPr>
          <a:lstStyle/>
          <a:p>
            <a:pPr marL="0" indent="0" algn="ctr">
              <a:buNone/>
            </a:pPr>
            <a:r>
              <a:rPr lang="en-US" dirty="0" smtClean="0"/>
              <a:t>How soon will we have access to the </a:t>
            </a:r>
          </a:p>
          <a:p>
            <a:pPr marL="0" indent="0" algn="ctr">
              <a:buNone/>
            </a:pPr>
            <a:r>
              <a:rPr lang="en-US" dirty="0" smtClean="0"/>
              <a:t>1</a:t>
            </a:r>
            <a:r>
              <a:rPr lang="en-US" baseline="30000" dirty="0" smtClean="0"/>
              <a:t>st</a:t>
            </a:r>
            <a:r>
              <a:rPr lang="en-US" dirty="0" smtClean="0"/>
              <a:t> year courses, to review it </a:t>
            </a:r>
          </a:p>
          <a:p>
            <a:pPr marL="0" indent="0" algn="ctr">
              <a:buNone/>
            </a:pPr>
            <a:r>
              <a:rPr lang="en-US" dirty="0" smtClean="0"/>
              <a:t>before we have to teach?</a:t>
            </a:r>
            <a:endParaRPr lang="en-US" dirty="0"/>
          </a:p>
        </p:txBody>
      </p:sp>
    </p:spTree>
    <p:extLst>
      <p:ext uri="{BB962C8B-B14F-4D97-AF65-F5344CB8AC3E}">
        <p14:creationId xmlns:p14="http://schemas.microsoft.com/office/powerpoint/2010/main" val="1532266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8475" y="1511135"/>
            <a:ext cx="8305800" cy="1143000"/>
          </a:xfrm>
        </p:spPr>
        <p:txBody>
          <a:bodyPr/>
          <a:lstStyle/>
          <a:p>
            <a:pPr marL="0" indent="0" algn="ctr">
              <a:buNone/>
            </a:pPr>
            <a:r>
              <a:rPr lang="en-US" dirty="0" smtClean="0"/>
              <a:t>I would like to know more of a cost breakdown</a:t>
            </a:r>
            <a:endParaRPr lang="en-US" dirty="0"/>
          </a:p>
        </p:txBody>
      </p:sp>
      <p:sp>
        <p:nvSpPr>
          <p:cNvPr id="3" name="TextBox 2"/>
          <p:cNvSpPr txBox="1"/>
          <p:nvPr/>
        </p:nvSpPr>
        <p:spPr>
          <a:xfrm>
            <a:off x="8644275" y="709870"/>
            <a:ext cx="482004" cy="307777"/>
          </a:xfrm>
          <a:prstGeom prst="rect">
            <a:avLst/>
          </a:prstGeom>
          <a:noFill/>
        </p:spPr>
        <p:txBody>
          <a:bodyPr wrap="square" rtlCol="0">
            <a:spAutoFit/>
          </a:bodyPr>
          <a:lstStyle/>
          <a:p>
            <a:r>
              <a:rPr lang="en-US" sz="1400" dirty="0" smtClean="0">
                <a:solidFill>
                  <a:prstClr val="black">
                    <a:lumMod val="65000"/>
                    <a:lumOff val="35000"/>
                  </a:prstClr>
                </a:solidFill>
              </a:rPr>
              <a:t>1</a:t>
            </a:r>
            <a:endParaRPr lang="en-US" sz="1400" dirty="0">
              <a:solidFill>
                <a:prstClr val="black">
                  <a:lumMod val="65000"/>
                  <a:lumOff val="35000"/>
                </a:prstClr>
              </a:solidFill>
            </a:endParaRPr>
          </a:p>
        </p:txBody>
      </p:sp>
    </p:spTree>
    <p:extLst>
      <p:ext uri="{BB962C8B-B14F-4D97-AF65-F5344CB8AC3E}">
        <p14:creationId xmlns:p14="http://schemas.microsoft.com/office/powerpoint/2010/main" val="2620480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200025"/>
            <a:ext cx="4391025" cy="6457950"/>
          </a:xfrm>
          <a:prstGeom prst="rect">
            <a:avLst/>
          </a:prstGeom>
          <a:noFill/>
          <a:ln w="317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Left Arrow 1"/>
          <p:cNvSpPr/>
          <p:nvPr/>
        </p:nvSpPr>
        <p:spPr>
          <a:xfrm>
            <a:off x="6198918" y="676893"/>
            <a:ext cx="2208811" cy="26125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172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9698" y="1713015"/>
            <a:ext cx="8305800" cy="1143000"/>
          </a:xfrm>
        </p:spPr>
        <p:txBody>
          <a:bodyPr/>
          <a:lstStyle/>
          <a:p>
            <a:pPr marL="0" indent="0" algn="ctr">
              <a:buNone/>
            </a:pPr>
            <a:r>
              <a:rPr lang="en-US" dirty="0" smtClean="0"/>
              <a:t>Information on the virtual boot camp &amp; Custom Courseware</a:t>
            </a:r>
            <a:endParaRPr lang="en-US" dirty="0"/>
          </a:p>
        </p:txBody>
      </p:sp>
    </p:spTree>
    <p:extLst>
      <p:ext uri="{BB962C8B-B14F-4D97-AF65-F5344CB8AC3E}">
        <p14:creationId xmlns:p14="http://schemas.microsoft.com/office/powerpoint/2010/main" val="3018820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5" y="28576"/>
            <a:ext cx="6231700" cy="6447516"/>
          </a:xfrm>
          <a:prstGeom prst="rect">
            <a:avLst/>
          </a:prstGeom>
          <a:noFill/>
          <a:ln w="349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70" y="3095036"/>
            <a:ext cx="3708628" cy="2533868"/>
          </a:xfrm>
          <a:prstGeom prst="rect">
            <a:avLst/>
          </a:prstGeom>
          <a:noFill/>
          <a:ln w="76200">
            <a:solidFill>
              <a:srgbClr val="FF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188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1574" y="1638795"/>
            <a:ext cx="8305800" cy="1143000"/>
          </a:xfrm>
        </p:spPr>
        <p:txBody>
          <a:bodyPr>
            <a:noAutofit/>
          </a:bodyPr>
          <a:lstStyle/>
          <a:p>
            <a:pPr marL="0" indent="0" algn="ctr">
              <a:buNone/>
            </a:pPr>
            <a:r>
              <a:rPr lang="en-US" dirty="0" smtClean="0"/>
              <a:t>What kind of device </a:t>
            </a:r>
          </a:p>
          <a:p>
            <a:pPr marL="0" indent="0" algn="ctr">
              <a:buNone/>
            </a:pPr>
            <a:r>
              <a:rPr lang="en-US" dirty="0" smtClean="0"/>
              <a:t>will run the LMS?</a:t>
            </a:r>
            <a:endParaRPr lang="en-US" dirty="0"/>
          </a:p>
        </p:txBody>
      </p:sp>
    </p:spTree>
    <p:extLst>
      <p:ext uri="{BB962C8B-B14F-4D97-AF65-F5344CB8AC3E}">
        <p14:creationId xmlns:p14="http://schemas.microsoft.com/office/powerpoint/2010/main" val="181116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379050"/>
            <a:ext cx="4021667" cy="2895600"/>
          </a:xfrm>
          <a:prstGeom prst="rect">
            <a:avLst/>
          </a:prstGeom>
        </p:spPr>
      </p:pic>
      <p:sp>
        <p:nvSpPr>
          <p:cNvPr id="7" name="Rectangle 6"/>
          <p:cNvSpPr/>
          <p:nvPr/>
        </p:nvSpPr>
        <p:spPr>
          <a:xfrm>
            <a:off x="294352" y="716504"/>
            <a:ext cx="6533960" cy="2862322"/>
          </a:xfrm>
          <a:prstGeom prst="rect">
            <a:avLst/>
          </a:prstGeom>
        </p:spPr>
        <p:txBody>
          <a:bodyPr wrap="square">
            <a:spAutoFit/>
          </a:bodyPr>
          <a:lstStyle/>
          <a:p>
            <a:pPr marL="285750" indent="-285750">
              <a:buFont typeface="Wingdings" pitchFamily="2" charset="2"/>
              <a:buChar char="§"/>
            </a:pPr>
            <a:r>
              <a:rPr lang="en-US" dirty="0" smtClean="0"/>
              <a:t>15“ HD </a:t>
            </a:r>
            <a:r>
              <a:rPr lang="en-US" dirty="0"/>
              <a:t>LED-Backlit Wide Screen Display </a:t>
            </a:r>
            <a:endParaRPr lang="en-US" dirty="0" smtClean="0"/>
          </a:p>
          <a:p>
            <a:pPr marL="285750" indent="-285750">
              <a:buFont typeface="Wingdings" pitchFamily="2" charset="2"/>
              <a:buChar char="§"/>
            </a:pPr>
            <a:r>
              <a:rPr lang="it-IT" dirty="0" smtClean="0">
                <a:solidFill>
                  <a:srgbClr val="C00000"/>
                </a:solidFill>
              </a:rPr>
              <a:t>Dual-Core Core minimum</a:t>
            </a:r>
          </a:p>
          <a:p>
            <a:pPr marL="285750" indent="-285750">
              <a:buFont typeface="Wingdings" pitchFamily="2" charset="2"/>
              <a:buChar char="§"/>
            </a:pPr>
            <a:r>
              <a:rPr lang="en-US" dirty="0" smtClean="0"/>
              <a:t>4GB RAM</a:t>
            </a:r>
          </a:p>
          <a:p>
            <a:pPr marL="285750" indent="-285750">
              <a:buFont typeface="Wingdings" pitchFamily="2" charset="2"/>
              <a:buChar char="§"/>
            </a:pPr>
            <a:r>
              <a:rPr lang="en-US" dirty="0" smtClean="0">
                <a:solidFill>
                  <a:srgbClr val="C00000"/>
                </a:solidFill>
              </a:rPr>
              <a:t>Sound</a:t>
            </a:r>
          </a:p>
          <a:p>
            <a:pPr marL="285750" indent="-285750">
              <a:buFont typeface="Wingdings" pitchFamily="2" charset="2"/>
              <a:buChar char="§"/>
            </a:pPr>
            <a:r>
              <a:rPr lang="en-US" dirty="0" smtClean="0"/>
              <a:t>Camera </a:t>
            </a:r>
            <a:r>
              <a:rPr lang="en-US" i="1" dirty="0" smtClean="0"/>
              <a:t>(optional)</a:t>
            </a:r>
          </a:p>
          <a:p>
            <a:pPr marL="285750" indent="-285750">
              <a:buFont typeface="Wingdings" pitchFamily="2" charset="2"/>
              <a:buChar char="§"/>
            </a:pPr>
            <a:r>
              <a:rPr lang="en-US" dirty="0" err="1" smtClean="0">
                <a:solidFill>
                  <a:srgbClr val="C00000"/>
                </a:solidFill>
              </a:rPr>
              <a:t>BlueRay</a:t>
            </a:r>
            <a:r>
              <a:rPr lang="en-US" dirty="0" smtClean="0">
                <a:solidFill>
                  <a:srgbClr val="C00000"/>
                </a:solidFill>
              </a:rPr>
              <a:t>; DVD/CDR </a:t>
            </a:r>
            <a:r>
              <a:rPr lang="en-US" dirty="0">
                <a:solidFill>
                  <a:srgbClr val="C00000"/>
                </a:solidFill>
              </a:rPr>
              <a:t>Combo </a:t>
            </a:r>
            <a:r>
              <a:rPr lang="en-US" dirty="0" smtClean="0">
                <a:solidFill>
                  <a:srgbClr val="C00000"/>
                </a:solidFill>
              </a:rPr>
              <a:t>Drive </a:t>
            </a:r>
            <a:r>
              <a:rPr lang="en-US" i="1" dirty="0" smtClean="0">
                <a:solidFill>
                  <a:srgbClr val="C00000"/>
                </a:solidFill>
              </a:rPr>
              <a:t>(optional)</a:t>
            </a:r>
          </a:p>
          <a:p>
            <a:pPr marL="285750" indent="-285750">
              <a:buFont typeface="Wingdings" pitchFamily="2" charset="2"/>
              <a:buChar char="§"/>
            </a:pPr>
            <a:r>
              <a:rPr lang="en-US" dirty="0" smtClean="0"/>
              <a:t>HD </a:t>
            </a:r>
            <a:r>
              <a:rPr lang="en-US" dirty="0"/>
              <a:t>Graphics (Integrated Graphics</a:t>
            </a:r>
            <a:r>
              <a:rPr lang="en-US" dirty="0" smtClean="0"/>
              <a:t>)</a:t>
            </a:r>
            <a:endParaRPr lang="en-US" dirty="0"/>
          </a:p>
          <a:p>
            <a:pPr marL="285750" indent="-285750">
              <a:buFont typeface="Wingdings" pitchFamily="2" charset="2"/>
              <a:buChar char="§"/>
            </a:pPr>
            <a:r>
              <a:rPr lang="en-US" dirty="0" smtClean="0">
                <a:solidFill>
                  <a:srgbClr val="C00000"/>
                </a:solidFill>
              </a:rPr>
              <a:t>Wireless</a:t>
            </a:r>
          </a:p>
          <a:p>
            <a:pPr marL="285750" indent="-285750">
              <a:buFont typeface="Wingdings" pitchFamily="2" charset="2"/>
              <a:buChar char="§"/>
            </a:pPr>
            <a:r>
              <a:rPr lang="en-US" dirty="0" smtClean="0"/>
              <a:t>Microsoft </a:t>
            </a:r>
            <a:r>
              <a:rPr lang="en-US" dirty="0"/>
              <a:t>Windows 7 </a:t>
            </a:r>
            <a:r>
              <a:rPr lang="en-US" dirty="0" smtClean="0"/>
              <a:t>or 8</a:t>
            </a:r>
          </a:p>
          <a:p>
            <a:pPr marL="285750" indent="-285750">
              <a:buFont typeface="Wingdings" pitchFamily="2" charset="2"/>
              <a:buChar char="§"/>
            </a:pPr>
            <a:r>
              <a:rPr lang="en-US" dirty="0" smtClean="0">
                <a:solidFill>
                  <a:srgbClr val="C00000"/>
                </a:solidFill>
              </a:rPr>
              <a:t>Internet Explorer</a:t>
            </a:r>
          </a:p>
        </p:txBody>
      </p:sp>
      <p:sp>
        <p:nvSpPr>
          <p:cNvPr id="8" name="TextBox 7"/>
          <p:cNvSpPr txBox="1"/>
          <p:nvPr/>
        </p:nvSpPr>
        <p:spPr>
          <a:xfrm>
            <a:off x="4571999" y="-15826"/>
            <a:ext cx="3869267" cy="461665"/>
          </a:xfrm>
          <a:prstGeom prst="rect">
            <a:avLst/>
          </a:prstGeom>
          <a:noFill/>
        </p:spPr>
        <p:txBody>
          <a:bodyPr wrap="square" rtlCol="0">
            <a:spAutoFit/>
          </a:bodyPr>
          <a:lstStyle/>
          <a:p>
            <a:r>
              <a:rPr lang="en-US" sz="2400" b="1" dirty="0" smtClean="0">
                <a:solidFill>
                  <a:srgbClr val="C00000"/>
                </a:solidFill>
              </a:rPr>
              <a:t>Windows Computer</a:t>
            </a:r>
            <a:endParaRPr lang="en-US" sz="2400" b="1" dirty="0">
              <a:solidFill>
                <a:srgbClr val="C00000"/>
              </a:solidFill>
            </a:endParaRPr>
          </a:p>
        </p:txBody>
      </p:sp>
    </p:spTree>
    <p:extLst>
      <p:ext uri="{BB962C8B-B14F-4D97-AF65-F5344CB8AC3E}">
        <p14:creationId xmlns:p14="http://schemas.microsoft.com/office/powerpoint/2010/main" val="34447491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177140"/>
            <a:ext cx="8845550" cy="4267200"/>
          </a:xfrm>
          <a:prstGeom prst="rect">
            <a:avLst/>
          </a:prstGeom>
          <a:ln>
            <a:solidFill>
              <a:schemeClr val="tx1"/>
            </a:solidFill>
          </a:ln>
          <a:effectLst>
            <a:glow rad="63500">
              <a:schemeClr val="accent1">
                <a:satMod val="175000"/>
                <a:alpha val="40000"/>
              </a:schemeClr>
            </a:glow>
            <a:outerShdw blurRad="190500" dist="38100" dir="2700000" sx="101000" sy="101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3361320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021" y="323884"/>
            <a:ext cx="5448300" cy="38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50421" y="3480245"/>
            <a:ext cx="6019800" cy="677108"/>
          </a:xfrm>
        </p:spPr>
        <p:txBody>
          <a:bodyPr>
            <a:noAutofit/>
          </a:bodyPr>
          <a:lstStyle/>
          <a:p>
            <a:r>
              <a:rPr lang="en-US" sz="4800" dirty="0" smtClean="0">
                <a:solidFill>
                  <a:schemeClr val="tx1"/>
                </a:solidFill>
              </a:rPr>
              <a:t>Blended Learning</a:t>
            </a:r>
            <a:endParaRPr lang="en-US" sz="4800" dirty="0"/>
          </a:p>
        </p:txBody>
      </p:sp>
      <p:sp>
        <p:nvSpPr>
          <p:cNvPr id="3" name="Subtitle 2"/>
          <p:cNvSpPr>
            <a:spLocks noGrp="1"/>
          </p:cNvSpPr>
          <p:nvPr>
            <p:ph type="subTitle" idx="1"/>
          </p:nvPr>
        </p:nvSpPr>
        <p:spPr>
          <a:xfrm>
            <a:off x="226621" y="4224409"/>
            <a:ext cx="3962400" cy="542544"/>
          </a:xfrm>
        </p:spPr>
        <p:txBody>
          <a:bodyPr>
            <a:normAutofit fontScale="62500" lnSpcReduction="20000"/>
          </a:bodyPr>
          <a:lstStyle/>
          <a:p>
            <a:r>
              <a:rPr lang="en-US" dirty="0" smtClean="0">
                <a:solidFill>
                  <a:srgbClr val="FF0000"/>
                </a:solidFill>
              </a:rPr>
              <a:t>For Apprenticeship &amp; CET </a:t>
            </a:r>
            <a:r>
              <a:rPr lang="en-US" dirty="0" smtClean="0"/>
              <a:t>&amp; CET</a:t>
            </a:r>
            <a:endParaRPr lang="en-US" dirty="0"/>
          </a:p>
        </p:txBody>
      </p:sp>
    </p:spTree>
    <p:extLst>
      <p:ext uri="{BB962C8B-B14F-4D97-AF65-F5344CB8AC3E}">
        <p14:creationId xmlns:p14="http://schemas.microsoft.com/office/powerpoint/2010/main" val="15355213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494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7500" y="95992"/>
            <a:ext cx="8796402" cy="5105400"/>
          </a:xfrm>
          <a:prstGeom prst="rect">
            <a:avLst/>
          </a:prstGeom>
          <a:ln>
            <a:solidFill>
              <a:schemeClr val="tx1"/>
            </a:solidFill>
          </a:ln>
          <a:effectLst>
            <a:glow rad="63500">
              <a:schemeClr val="accent1">
                <a:satMod val="175000"/>
                <a:alpha val="40000"/>
              </a:schemeClr>
            </a:glow>
            <a:outerShdw blurRad="190500" dist="38100" dir="2700000" sx="101000" sy="101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3203990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95000" y="73230"/>
            <a:ext cx="8819558" cy="4267200"/>
          </a:xfrm>
          <a:prstGeom prst="rect">
            <a:avLst/>
          </a:prstGeom>
          <a:ln>
            <a:solidFill>
              <a:schemeClr val="tx1"/>
            </a:solidFill>
          </a:ln>
          <a:effectLst>
            <a:glow rad="63500">
              <a:schemeClr val="accent1">
                <a:satMod val="175000"/>
                <a:alpha val="40000"/>
              </a:schemeClr>
            </a:glow>
            <a:outerShdw blurRad="190500" dist="38100" dir="2700000" sx="101000" sy="101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903394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81096" y="59375"/>
            <a:ext cx="8632713" cy="5045603"/>
          </a:xfrm>
          <a:prstGeom prst="rect">
            <a:avLst/>
          </a:prstGeom>
          <a:ln>
            <a:solidFill>
              <a:schemeClr val="tx1"/>
            </a:solidFill>
          </a:ln>
          <a:effectLst>
            <a:glow rad="63500">
              <a:schemeClr val="accent1">
                <a:satMod val="175000"/>
                <a:alpha val="40000"/>
              </a:schemeClr>
            </a:glow>
            <a:outerShdw blurRad="190500" dist="38100" dir="2700000" sx="101000" sy="101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26865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3050" y="0"/>
            <a:ext cx="7086600" cy="762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Blended Instructional Design</a:t>
            </a:r>
            <a:endParaRPr lang="en-US"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sz="quarter" idx="13"/>
          </p:nvPr>
        </p:nvSpPr>
        <p:spPr>
          <a:xfrm rot="21437219">
            <a:off x="256095" y="1181211"/>
            <a:ext cx="8162295" cy="4574806"/>
          </a:xfrm>
        </p:spPr>
        <p:txBody>
          <a:bodyPr>
            <a:normAutofit/>
          </a:bodyPr>
          <a:lstStyle/>
          <a:p>
            <a:r>
              <a:rPr lang="en-US" dirty="0" smtClean="0"/>
              <a:t>Presenting Content in Ways that Help People Learn</a:t>
            </a:r>
          </a:p>
          <a:p>
            <a:pPr marL="0" indent="0">
              <a:buNone/>
            </a:pPr>
            <a:endParaRPr lang="en-US" sz="1300" dirty="0" smtClean="0"/>
          </a:p>
          <a:p>
            <a:pPr lvl="2"/>
            <a:r>
              <a:rPr lang="en-US" dirty="0" smtClean="0">
                <a:solidFill>
                  <a:srgbClr val="0000B3"/>
                </a:solidFill>
              </a:rPr>
              <a:t>Classroom</a:t>
            </a:r>
          </a:p>
          <a:p>
            <a:pPr lvl="3"/>
            <a:r>
              <a:rPr lang="en-US" dirty="0" smtClean="0"/>
              <a:t>Instructor lead (Initial Intro)</a:t>
            </a:r>
          </a:p>
          <a:p>
            <a:pPr lvl="3"/>
            <a:r>
              <a:rPr lang="en-US" dirty="0" smtClean="0"/>
              <a:t>Self Study</a:t>
            </a:r>
          </a:p>
          <a:p>
            <a:pPr lvl="3"/>
            <a:r>
              <a:rPr lang="en-US" dirty="0" smtClean="0"/>
              <a:t>Recap &amp; Hands-On</a:t>
            </a:r>
          </a:p>
          <a:p>
            <a:pPr lvl="2"/>
            <a:r>
              <a:rPr lang="en-US" dirty="0" smtClean="0">
                <a:solidFill>
                  <a:srgbClr val="0000B3"/>
                </a:solidFill>
              </a:rPr>
              <a:t>Online</a:t>
            </a:r>
            <a:endParaRPr lang="en-US" dirty="0">
              <a:solidFill>
                <a:srgbClr val="0000B3"/>
              </a:solidFill>
            </a:endParaRPr>
          </a:p>
          <a:p>
            <a:pPr lvl="3"/>
            <a:r>
              <a:rPr lang="en-US" dirty="0" smtClean="0"/>
              <a:t>Self-paced</a:t>
            </a:r>
          </a:p>
          <a:p>
            <a:pPr lvl="3"/>
            <a:r>
              <a:rPr lang="en-US" dirty="0" smtClean="0"/>
              <a:t>Multimedia &amp; Virtual Training</a:t>
            </a:r>
          </a:p>
          <a:p>
            <a:pPr lvl="3"/>
            <a:r>
              <a:rPr lang="en-US" dirty="0" smtClean="0"/>
              <a:t>Self Assessment</a:t>
            </a:r>
            <a:r>
              <a:rPr lang="en-US" dirty="0" smtClean="0">
                <a:solidFill>
                  <a:schemeClr val="bg1">
                    <a:lumMod val="85000"/>
                  </a:schemeClr>
                </a:solidFill>
              </a:rPr>
              <a:t>.</a:t>
            </a:r>
            <a:endParaRPr lang="en-US" dirty="0">
              <a:solidFill>
                <a:schemeClr val="bg1">
                  <a:lumMod val="85000"/>
                </a:schemeClr>
              </a:solidFill>
            </a:endParaRPr>
          </a:p>
          <a:p>
            <a:pPr lvl="4"/>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828800"/>
            <a:ext cx="3048000" cy="3945631"/>
          </a:xfrm>
          <a:prstGeom prst="rect">
            <a:avLst/>
          </a:prstGeom>
        </p:spPr>
      </p:pic>
    </p:spTree>
    <p:extLst>
      <p:ext uri="{BB962C8B-B14F-4D97-AF65-F5344CB8AC3E}">
        <p14:creationId xmlns:p14="http://schemas.microsoft.com/office/powerpoint/2010/main" val="393987976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52400" y="3429001"/>
            <a:ext cx="2979054" cy="2590799"/>
          </a:xfrm>
        </p:spPr>
        <p:txBody>
          <a:bodyPr>
            <a:normAutofit/>
          </a:bodyPr>
          <a:lstStyle/>
          <a:p>
            <a:r>
              <a:rPr lang="en-US" dirty="0" smtClean="0">
                <a:latin typeface="MV Boli" pitchFamily="2" charset="0"/>
                <a:cs typeface="MV Boli" pitchFamily="2" charset="0"/>
              </a:rPr>
              <a:t>Evaluate the students to learn their backgrounds, skills, learning styles</a:t>
            </a:r>
          </a:p>
          <a:p>
            <a:r>
              <a:rPr lang="en-US" dirty="0" smtClean="0">
                <a:latin typeface="MV Boli" pitchFamily="2" charset="0"/>
                <a:cs typeface="MV Boli" pitchFamily="2" charset="0"/>
              </a:rPr>
              <a:t>Monitor their performance both in the classroom and on the LMS</a:t>
            </a:r>
          </a:p>
          <a:p>
            <a:endParaRPr lang="en-US" dirty="0"/>
          </a:p>
        </p:txBody>
      </p:sp>
      <p:sp>
        <p:nvSpPr>
          <p:cNvPr id="10" name="Content Placeholder 9"/>
          <p:cNvSpPr>
            <a:spLocks noGrp="1"/>
          </p:cNvSpPr>
          <p:nvPr>
            <p:ph sz="half" idx="2"/>
          </p:nvPr>
        </p:nvSpPr>
        <p:spPr>
          <a:xfrm>
            <a:off x="2819400" y="3429001"/>
            <a:ext cx="3399720" cy="2590799"/>
          </a:xfrm>
        </p:spPr>
        <p:txBody>
          <a:bodyPr>
            <a:noAutofit/>
          </a:bodyPr>
          <a:lstStyle/>
          <a:p>
            <a:r>
              <a:rPr lang="en-US" dirty="0" smtClean="0">
                <a:latin typeface="MV Boli" pitchFamily="2" charset="0"/>
                <a:cs typeface="MV Boli" pitchFamily="2" charset="0"/>
              </a:rPr>
              <a:t>Utilize various instructional techniques for each topic and class as a whole</a:t>
            </a:r>
          </a:p>
          <a:p>
            <a:r>
              <a:rPr lang="en-US" dirty="0" smtClean="0">
                <a:latin typeface="MV Boli" pitchFamily="2" charset="0"/>
                <a:cs typeface="MV Boli" pitchFamily="2" charset="0"/>
              </a:rPr>
              <a:t>Cover content as indicated by the LMS assessments and activities</a:t>
            </a:r>
          </a:p>
          <a:p>
            <a:endParaRPr lang="en-US" dirty="0" smtClean="0"/>
          </a:p>
          <a:p>
            <a:endParaRPr lang="en-US" dirty="0"/>
          </a:p>
        </p:txBody>
      </p:sp>
      <p:sp>
        <p:nvSpPr>
          <p:cNvPr id="12" name="Content Placeholder 11"/>
          <p:cNvSpPr>
            <a:spLocks noGrp="1"/>
          </p:cNvSpPr>
          <p:nvPr>
            <p:ph sz="half" idx="14"/>
          </p:nvPr>
        </p:nvSpPr>
        <p:spPr>
          <a:xfrm>
            <a:off x="5867400" y="3429001"/>
            <a:ext cx="3276600" cy="2590800"/>
          </a:xfrm>
        </p:spPr>
        <p:txBody>
          <a:bodyPr>
            <a:normAutofit fontScale="47500" lnSpcReduction="20000"/>
          </a:bodyPr>
          <a:lstStyle/>
          <a:p>
            <a:r>
              <a:rPr lang="en-US" sz="3800" dirty="0" smtClean="0">
                <a:latin typeface="MV Boli" pitchFamily="2" charset="0"/>
                <a:cs typeface="MV Boli" pitchFamily="2" charset="0"/>
              </a:rPr>
              <a:t>Utilize virtual and hands on activities to support the learning that did not occur</a:t>
            </a:r>
          </a:p>
          <a:p>
            <a:r>
              <a:rPr lang="en-US" sz="3800" dirty="0" smtClean="0">
                <a:latin typeface="MV Boli" pitchFamily="2" charset="0"/>
                <a:cs typeface="MV Boli" pitchFamily="2" charset="0"/>
              </a:rPr>
              <a:t>Create support teams for the students.  Provide additional resources to learning</a:t>
            </a:r>
            <a:r>
              <a:rPr lang="en-US" dirty="0" smtClean="0">
                <a:solidFill>
                  <a:schemeClr val="bg1">
                    <a:lumMod val="85000"/>
                  </a:schemeClr>
                </a:solidFill>
              </a:rPr>
              <a:t>.</a:t>
            </a:r>
          </a:p>
          <a:p>
            <a:endParaRPr lang="en-US" dirty="0" smtClean="0"/>
          </a:p>
          <a:p>
            <a:endParaRPr lang="en-US" dirty="0" smtClean="0"/>
          </a:p>
          <a:p>
            <a:endParaRPr lang="en-US" dirty="0"/>
          </a:p>
        </p:txBody>
      </p:sp>
      <p:sp>
        <p:nvSpPr>
          <p:cNvPr id="8" name="Title 7"/>
          <p:cNvSpPr>
            <a:spLocks noGrp="1"/>
          </p:cNvSpPr>
          <p:nvPr>
            <p:ph type="title"/>
          </p:nvPr>
        </p:nvSpPr>
        <p:spPr>
          <a:xfrm>
            <a:off x="2895600" y="76200"/>
            <a:ext cx="6172200" cy="914400"/>
          </a:xfrm>
        </p:spPr>
        <p:txBody>
          <a:bodyPr>
            <a:normAutofit fontScale="90000"/>
          </a:bodyPr>
          <a:lstStyle/>
          <a:p>
            <a:r>
              <a:rPr lang="en-US" sz="3600" dirty="0" smtClean="0"/>
              <a:t>Adaptive Teaching</a:t>
            </a:r>
            <a:r>
              <a:rPr lang="en-US" dirty="0" smtClean="0"/>
              <a:t/>
            </a:r>
            <a:br>
              <a:rPr lang="en-US" dirty="0" smtClean="0"/>
            </a:br>
            <a:r>
              <a:rPr lang="en-US" sz="2200" i="1" dirty="0" smtClean="0"/>
              <a:t>Group &amp; individual</a:t>
            </a:r>
            <a:endParaRPr lang="en-US" sz="2200" i="1" dirty="0"/>
          </a:p>
        </p:txBody>
      </p:sp>
      <p:pic>
        <p:nvPicPr>
          <p:cNvPr id="6" name="Content Placeholder 5"/>
          <p:cNvPicPr>
            <a:picLocks noGrp="1" noChangeAspect="1"/>
          </p:cNvPicPr>
          <p:nvPr>
            <p:ph sz="half" idx="15"/>
          </p:nvPr>
        </p:nvPicPr>
        <p:blipFill>
          <a:blip r:embed="rId2" cstate="print">
            <a:extLst>
              <a:ext uri="{28A0092B-C50C-407E-A947-70E740481C1C}">
                <a14:useLocalDpi xmlns:a14="http://schemas.microsoft.com/office/drawing/2010/main" val="0"/>
              </a:ext>
            </a:extLst>
          </a:blip>
          <a:stretch>
            <a:fillRect/>
          </a:stretch>
        </p:blipFill>
        <p:spPr>
          <a:xfrm>
            <a:off x="960438" y="1449094"/>
            <a:ext cx="1471424" cy="1903706"/>
          </a:xfrm>
        </p:spPr>
      </p:pic>
      <p:pic>
        <p:nvPicPr>
          <p:cNvPr id="7" name="Content Placeholder 6"/>
          <p:cNvPicPr>
            <a:picLocks noGrp="1" noChangeAspect="1"/>
          </p:cNvPicPr>
          <p:nvPr>
            <p:ph sz="half" idx="16"/>
          </p:nvPr>
        </p:nvPicPr>
        <p:blipFill>
          <a:blip r:embed="rId3" cstate="print">
            <a:extLst>
              <a:ext uri="{28A0092B-C50C-407E-A947-70E740481C1C}">
                <a14:useLocalDpi xmlns:a14="http://schemas.microsoft.com/office/drawing/2010/main" val="0"/>
              </a:ext>
            </a:extLst>
          </a:blip>
          <a:stretch>
            <a:fillRect/>
          </a:stretch>
        </p:blipFill>
        <p:spPr>
          <a:xfrm>
            <a:off x="3821906" y="1449094"/>
            <a:ext cx="1471424" cy="1903706"/>
          </a:xfrm>
        </p:spPr>
      </p:pic>
      <p:pic>
        <p:nvPicPr>
          <p:cNvPr id="13" name="Content Placeholder 12"/>
          <p:cNvPicPr>
            <a:picLocks noGrp="1" noChangeAspect="1"/>
          </p:cNvPicPr>
          <p:nvPr>
            <p:ph sz="half" idx="17"/>
          </p:nvPr>
        </p:nvPicPr>
        <p:blipFill>
          <a:blip r:embed="rId4" cstate="print">
            <a:extLst>
              <a:ext uri="{28A0092B-C50C-407E-A947-70E740481C1C}">
                <a14:useLocalDpi xmlns:a14="http://schemas.microsoft.com/office/drawing/2010/main" val="0"/>
              </a:ext>
            </a:extLst>
          </a:blip>
          <a:stretch>
            <a:fillRect/>
          </a:stretch>
        </p:blipFill>
        <p:spPr>
          <a:xfrm>
            <a:off x="6682581" y="1449094"/>
            <a:ext cx="1471424" cy="1903706"/>
          </a:xfr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6096000"/>
            <a:ext cx="2837040" cy="567408"/>
          </a:xfrm>
          <a:prstGeom prst="rect">
            <a:avLst/>
          </a:prstGeom>
        </p:spPr>
      </p:pic>
    </p:spTree>
    <p:extLst>
      <p:ext uri="{BB962C8B-B14F-4D97-AF65-F5344CB8AC3E}">
        <p14:creationId xmlns:p14="http://schemas.microsoft.com/office/powerpoint/2010/main" val="1323789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wd">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type="wd">
                                    <p:tmPct val="10000"/>
                                  </p:iterate>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1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iterate type="wd">
                                    <p:tmPct val="10000"/>
                                  </p:iterate>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dissolve">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1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iterate type="wd">
                                    <p:tmPct val="10000"/>
                                  </p:iterate>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dissolv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iterate type="wd">
                                    <p:tmPct val="10000"/>
                                  </p:iterate>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dissolve">
                                      <p:cBhvr>
                                        <p:cTn id="4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rgbClr val="FFFF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4153A5-0BF9-4C9B-A954-E65996CEB90E}" type="slidenum">
              <a:rPr lang="en-US" smtClean="0"/>
              <a:pPr/>
              <a:t>2</a:t>
            </a:fld>
            <a:endParaRPr lang="en-US" dirty="0"/>
          </a:p>
        </p:txBody>
      </p:sp>
      <p:sp>
        <p:nvSpPr>
          <p:cNvPr id="2" name="Content Placeholder 1"/>
          <p:cNvSpPr>
            <a:spLocks noGrp="1"/>
          </p:cNvSpPr>
          <p:nvPr>
            <p:ph idx="1"/>
          </p:nvPr>
        </p:nvSpPr>
        <p:spPr>
          <a:xfrm>
            <a:off x="1524000" y="1295400"/>
            <a:ext cx="6248400" cy="1524000"/>
          </a:xfrm>
        </p:spPr>
        <p:txBody>
          <a:bodyPr/>
          <a:lstStyle/>
          <a:p>
            <a:pPr marL="0" indent="0">
              <a:buNone/>
            </a:pPr>
            <a:r>
              <a:rPr lang="en-US" dirty="0" smtClean="0"/>
              <a:t>BILL PRESENTATION</a:t>
            </a:r>
          </a:p>
          <a:p>
            <a:pPr marL="0" indent="0">
              <a:buNone/>
            </a:pPr>
            <a:r>
              <a:rPr lang="en-US" dirty="0" smtClean="0"/>
              <a:t>What is Blended Learning?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pres?slideindex=1&amp;slidetit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6587" flipH="1">
            <a:off x="61695" y="442437"/>
            <a:ext cx="4279025" cy="3026260"/>
          </a:xfrm>
          <a:prstGeom prst="rect">
            <a:avLst/>
          </a:prstGeom>
          <a:effectLst>
            <a:glow rad="101600">
              <a:srgbClr val="FFFF00">
                <a:alpha val="75000"/>
              </a:srgbClr>
            </a:glow>
          </a:effectLst>
        </p:spPr>
      </p:pic>
      <p:sp>
        <p:nvSpPr>
          <p:cNvPr id="6" name="Title 1"/>
          <p:cNvSpPr txBox="1">
            <a:spLocks/>
          </p:cNvSpPr>
          <p:nvPr/>
        </p:nvSpPr>
        <p:spPr>
          <a:xfrm rot="20830435">
            <a:off x="240881" y="1054009"/>
            <a:ext cx="389021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chemeClr val="bg1"/>
                </a:solidFill>
                <a:latin typeface="Eraser" pitchFamily="2" charset="0"/>
                <a:ea typeface="+mj-ea"/>
                <a:cs typeface="+mj-cs"/>
              </a:defRPr>
            </a:lvl1pPr>
          </a:lstStyle>
          <a:p>
            <a:r>
              <a:rPr lang="en-US" b="1" dirty="0" smtClean="0">
                <a:solidFill>
                  <a:prstClr val="black">
                    <a:lumMod val="85000"/>
                    <a:lumOff val="15000"/>
                  </a:prstClr>
                </a:solidFill>
                <a:latin typeface="MV Boli" pitchFamily="2" charset="0"/>
                <a:cs typeface="MV Boli" pitchFamily="2" charset="0"/>
              </a:rPr>
              <a:t>Core</a:t>
            </a:r>
          </a:p>
          <a:p>
            <a:r>
              <a:rPr lang="en-US" b="1" dirty="0" smtClean="0">
                <a:solidFill>
                  <a:prstClr val="black">
                    <a:lumMod val="85000"/>
                    <a:lumOff val="15000"/>
                  </a:prstClr>
                </a:solidFill>
                <a:latin typeface="MV Boli" pitchFamily="2" charset="0"/>
                <a:cs typeface="MV Boli" pitchFamily="2" charset="0"/>
              </a:rPr>
              <a:t>Courses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533030" y="2614549"/>
            <a:ext cx="3815078" cy="2698142"/>
          </a:xfrm>
          <a:prstGeom prst="rect">
            <a:avLst/>
          </a:prstGeom>
          <a:effectLst>
            <a:glow rad="101600">
              <a:schemeClr val="tx2">
                <a:lumMod val="60000"/>
                <a:lumOff val="40000"/>
                <a:alpha val="75000"/>
              </a:schemeClr>
            </a:glow>
          </a:effectLst>
        </p:spPr>
      </p:pic>
      <p:sp>
        <p:nvSpPr>
          <p:cNvPr id="10" name="Title 1"/>
          <p:cNvSpPr txBox="1">
            <a:spLocks/>
          </p:cNvSpPr>
          <p:nvPr/>
        </p:nvSpPr>
        <p:spPr>
          <a:xfrm rot="21391265">
            <a:off x="2564125" y="3493528"/>
            <a:ext cx="389021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chemeClr val="bg1"/>
                </a:solidFill>
                <a:latin typeface="Eraser" pitchFamily="2" charset="0"/>
                <a:ea typeface="+mj-ea"/>
                <a:cs typeface="+mj-cs"/>
              </a:defRPr>
            </a:lvl1pPr>
          </a:lstStyle>
          <a:p>
            <a:r>
              <a:rPr lang="en-US" sz="3600" b="1" dirty="0" smtClean="0">
                <a:solidFill>
                  <a:prstClr val="black"/>
                </a:solidFill>
                <a:latin typeface="MV Boli" pitchFamily="2" charset="0"/>
                <a:cs typeface="MV Boli" pitchFamily="2" charset="0"/>
              </a:rPr>
              <a:t>Applications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2557">
            <a:off x="4455297" y="336725"/>
            <a:ext cx="4413261" cy="3026260"/>
          </a:xfrm>
          <a:prstGeom prst="rect">
            <a:avLst/>
          </a:prstGeom>
          <a:effectLst>
            <a:glow rad="101600">
              <a:srgbClr val="FF0000">
                <a:alpha val="75000"/>
              </a:srgbClr>
            </a:glow>
          </a:effectLst>
        </p:spPr>
      </p:pic>
      <p:sp>
        <p:nvSpPr>
          <p:cNvPr id="12" name="Title 1"/>
          <p:cNvSpPr txBox="1">
            <a:spLocks/>
          </p:cNvSpPr>
          <p:nvPr/>
        </p:nvSpPr>
        <p:spPr>
          <a:xfrm rot="633628">
            <a:off x="4679565" y="1016998"/>
            <a:ext cx="389021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chemeClr val="bg1"/>
                </a:solidFill>
                <a:latin typeface="Eraser" pitchFamily="2" charset="0"/>
                <a:ea typeface="+mj-ea"/>
                <a:cs typeface="+mj-cs"/>
              </a:defRPr>
            </a:lvl1pPr>
          </a:lstStyle>
          <a:p>
            <a:r>
              <a:rPr lang="en-US" b="1" dirty="0" smtClean="0">
                <a:solidFill>
                  <a:prstClr val="black">
                    <a:lumMod val="85000"/>
                    <a:lumOff val="15000"/>
                  </a:prstClr>
                </a:solidFill>
                <a:latin typeface="MV Boli" pitchFamily="2" charset="0"/>
                <a:cs typeface="MV Boli" pitchFamily="2" charset="0"/>
              </a:rPr>
              <a:t>Advance</a:t>
            </a:r>
          </a:p>
          <a:p>
            <a:r>
              <a:rPr lang="en-US" b="1" dirty="0" smtClean="0">
                <a:solidFill>
                  <a:prstClr val="black">
                    <a:lumMod val="85000"/>
                    <a:lumOff val="15000"/>
                  </a:prstClr>
                </a:solidFill>
                <a:latin typeface="MV Boli" pitchFamily="2" charset="0"/>
                <a:cs typeface="MV Boli" pitchFamily="2" charset="0"/>
              </a:rPr>
              <a:t>Courses</a:t>
            </a:r>
          </a:p>
        </p:txBody>
      </p:sp>
    </p:spTree>
    <p:extLst>
      <p:ext uri="{BB962C8B-B14F-4D97-AF65-F5344CB8AC3E}">
        <p14:creationId xmlns:p14="http://schemas.microsoft.com/office/powerpoint/2010/main" val="3652162203"/>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038600" y="-76200"/>
            <a:ext cx="3733800" cy="787730"/>
          </a:xfrm>
        </p:spPr>
        <p:txBody>
          <a:bodyPr>
            <a:normAutofit/>
          </a:bodyPr>
          <a:lstStyle/>
          <a:p>
            <a:r>
              <a:rPr lang="en-US" sz="2400" dirty="0" smtClean="0"/>
              <a:t>Technology Learning</a:t>
            </a:r>
            <a:endParaRPr lang="en-US" sz="2400" dirty="0"/>
          </a:p>
        </p:txBody>
      </p:sp>
      <p:sp>
        <p:nvSpPr>
          <p:cNvPr id="5" name="Text Placeholder 4"/>
          <p:cNvSpPr>
            <a:spLocks noGrp="1"/>
          </p:cNvSpPr>
          <p:nvPr>
            <p:ph type="body" sz="quarter" idx="15"/>
          </p:nvPr>
        </p:nvSpPr>
        <p:spPr>
          <a:xfrm rot="21286488">
            <a:off x="1022973" y="1184581"/>
            <a:ext cx="2789217" cy="838200"/>
          </a:xfrm>
        </p:spPr>
        <p:txBody>
          <a:bodyPr>
            <a:noAutofit/>
          </a:bodyPr>
          <a:lstStyle/>
          <a:p>
            <a:r>
              <a:rPr lang="en-US" sz="3600" dirty="0" smtClean="0"/>
              <a:t>eLearning</a:t>
            </a:r>
            <a:endParaRPr lang="en-US"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058900"/>
            <a:ext cx="1600200" cy="1826713"/>
          </a:xfrm>
          <a:prstGeom prst="rect">
            <a:avLst/>
          </a:prstGeom>
        </p:spPr>
      </p:pic>
      <p:graphicFrame>
        <p:nvGraphicFramePr>
          <p:cNvPr id="13" name="Content Placeholder 7"/>
          <p:cNvGraphicFramePr>
            <a:graphicFrameLocks/>
          </p:cNvGraphicFramePr>
          <p:nvPr>
            <p:extLst>
              <p:ext uri="{D42A27DB-BD31-4B8C-83A1-F6EECF244321}">
                <p14:modId xmlns:p14="http://schemas.microsoft.com/office/powerpoint/2010/main" val="3647832312"/>
              </p:ext>
            </p:extLst>
          </p:nvPr>
        </p:nvGraphicFramePr>
        <p:xfrm>
          <a:off x="2590800" y="854050"/>
          <a:ext cx="6400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9"/>
          <p:cNvSpPr txBox="1">
            <a:spLocks/>
          </p:cNvSpPr>
          <p:nvPr/>
        </p:nvSpPr>
        <p:spPr>
          <a:xfrm rot="21440121">
            <a:off x="4106982" y="554865"/>
            <a:ext cx="1235595" cy="330992"/>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chemeClr val="tx1">
                    <a:lumMod val="85000"/>
                    <a:lumOff val="15000"/>
                  </a:schemeClr>
                </a:solidFill>
                <a:latin typeface="MV Boli" pitchFamily="2" charset="0"/>
                <a:ea typeface="+mj-ea"/>
                <a:cs typeface="MV Boli" pitchFamily="2" charset="0"/>
              </a:defRPr>
            </a:lvl1pPr>
          </a:lstStyle>
          <a:p>
            <a:r>
              <a:rPr lang="en-US" sz="1800" b="0" dirty="0" err="1" smtClean="0">
                <a:solidFill>
                  <a:schemeClr val="bg1">
                    <a:lumMod val="75000"/>
                  </a:schemeClr>
                </a:solidFill>
              </a:rPr>
              <a:t>tLearning</a:t>
            </a:r>
            <a:endParaRPr lang="en-US" sz="1800" b="0" dirty="0">
              <a:solidFill>
                <a:schemeClr val="bg1">
                  <a:lumMod val="75000"/>
                </a:schemeClr>
              </a:solidFill>
            </a:endParaRPr>
          </a:p>
        </p:txBody>
      </p:sp>
    </p:spTree>
    <p:extLst>
      <p:ext uri="{BB962C8B-B14F-4D97-AF65-F5344CB8AC3E}">
        <p14:creationId xmlns:p14="http://schemas.microsoft.com/office/powerpoint/2010/main" val="13561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graphicEl>
                                              <a:dgm id="{09CFD2D6-3041-4E46-92BE-8F6F6AE78321}"/>
                                            </p:graphicEl>
                                          </p:spTgt>
                                        </p:tgtEl>
                                        <p:attrNameLst>
                                          <p:attrName>style.visibility</p:attrName>
                                        </p:attrNameLst>
                                      </p:cBhvr>
                                      <p:to>
                                        <p:strVal val="visible"/>
                                      </p:to>
                                    </p:set>
                                    <p:animEffect transition="in" filter="dissolve">
                                      <p:cBhvr>
                                        <p:cTn id="15" dur="500"/>
                                        <p:tgtEl>
                                          <p:spTgt spid="13">
                                            <p:graphicEl>
                                              <a:dgm id="{09CFD2D6-3041-4E46-92BE-8F6F6AE7832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graphicEl>
                                              <a:dgm id="{20441DF8-5E32-47EA-BE91-0E6044F22B5E}"/>
                                            </p:graphicEl>
                                          </p:spTgt>
                                        </p:tgtEl>
                                        <p:attrNameLst>
                                          <p:attrName>style.visibility</p:attrName>
                                        </p:attrNameLst>
                                      </p:cBhvr>
                                      <p:to>
                                        <p:strVal val="visible"/>
                                      </p:to>
                                    </p:set>
                                    <p:animEffect transition="in" filter="dissolve">
                                      <p:cBhvr>
                                        <p:cTn id="20" dur="500"/>
                                        <p:tgtEl>
                                          <p:spTgt spid="13">
                                            <p:graphicEl>
                                              <a:dgm id="{20441DF8-5E32-47EA-BE91-0E6044F22B5E}"/>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graphicEl>
                                              <a:dgm id="{23687C54-4DB9-4C09-8AEA-59EFBE54EC2C}"/>
                                            </p:graphicEl>
                                          </p:spTgt>
                                        </p:tgtEl>
                                        <p:attrNameLst>
                                          <p:attrName>style.visibility</p:attrName>
                                        </p:attrNameLst>
                                      </p:cBhvr>
                                      <p:to>
                                        <p:strVal val="visible"/>
                                      </p:to>
                                    </p:set>
                                    <p:animEffect transition="in" filter="dissolve">
                                      <p:cBhvr>
                                        <p:cTn id="23" dur="500"/>
                                        <p:tgtEl>
                                          <p:spTgt spid="13">
                                            <p:graphicEl>
                                              <a:dgm id="{23687C54-4DB9-4C09-8AEA-59EFBE54EC2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graphicEl>
                                              <a:dgm id="{AA66BE88-9A27-4EB2-8F4B-F550418E7B08}"/>
                                            </p:graphicEl>
                                          </p:spTgt>
                                        </p:tgtEl>
                                        <p:attrNameLst>
                                          <p:attrName>style.visibility</p:attrName>
                                        </p:attrNameLst>
                                      </p:cBhvr>
                                      <p:to>
                                        <p:strVal val="visible"/>
                                      </p:to>
                                    </p:set>
                                    <p:animEffect transition="in" filter="dissolve">
                                      <p:cBhvr>
                                        <p:cTn id="28" dur="500"/>
                                        <p:tgtEl>
                                          <p:spTgt spid="13">
                                            <p:graphicEl>
                                              <a:dgm id="{AA66BE88-9A27-4EB2-8F4B-F550418E7B08}"/>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graphicEl>
                                              <a:dgm id="{095BB045-486A-4321-BB7F-DAC95E2063B5}"/>
                                            </p:graphicEl>
                                          </p:spTgt>
                                        </p:tgtEl>
                                        <p:attrNameLst>
                                          <p:attrName>style.visibility</p:attrName>
                                        </p:attrNameLst>
                                      </p:cBhvr>
                                      <p:to>
                                        <p:strVal val="visible"/>
                                      </p:to>
                                    </p:set>
                                    <p:animEffect transition="in" filter="dissolve">
                                      <p:cBhvr>
                                        <p:cTn id="31" dur="500"/>
                                        <p:tgtEl>
                                          <p:spTgt spid="13">
                                            <p:graphicEl>
                                              <a:dgm id="{095BB045-486A-4321-BB7F-DAC95E2063B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
                                            <p:graphicEl>
                                              <a:dgm id="{31F47929-7D84-491B-AF23-731FF7008A1D}"/>
                                            </p:graphicEl>
                                          </p:spTgt>
                                        </p:tgtEl>
                                        <p:attrNameLst>
                                          <p:attrName>style.visibility</p:attrName>
                                        </p:attrNameLst>
                                      </p:cBhvr>
                                      <p:to>
                                        <p:strVal val="visible"/>
                                      </p:to>
                                    </p:set>
                                    <p:animEffect transition="in" filter="dissolve">
                                      <p:cBhvr>
                                        <p:cTn id="36" dur="500"/>
                                        <p:tgtEl>
                                          <p:spTgt spid="13">
                                            <p:graphicEl>
                                              <a:dgm id="{31F47929-7D84-491B-AF23-731FF7008A1D}"/>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graphicEl>
                                              <a:dgm id="{9DE0F7E9-35EB-4F54-A05D-582DB4DB5E29}"/>
                                            </p:graphicEl>
                                          </p:spTgt>
                                        </p:tgtEl>
                                        <p:attrNameLst>
                                          <p:attrName>style.visibility</p:attrName>
                                        </p:attrNameLst>
                                      </p:cBhvr>
                                      <p:to>
                                        <p:strVal val="visible"/>
                                      </p:to>
                                    </p:set>
                                    <p:animEffect transition="in" filter="dissolve">
                                      <p:cBhvr>
                                        <p:cTn id="39" dur="500"/>
                                        <p:tgtEl>
                                          <p:spTgt spid="13">
                                            <p:graphicEl>
                                              <a:dgm id="{9DE0F7E9-35EB-4F54-A05D-582DB4DB5E29}"/>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3">
                                            <p:graphicEl>
                                              <a:dgm id="{E18514FC-FD2C-46B1-AEE5-4F984F4EEA6B}"/>
                                            </p:graphicEl>
                                          </p:spTgt>
                                        </p:tgtEl>
                                        <p:attrNameLst>
                                          <p:attrName>style.visibility</p:attrName>
                                        </p:attrNameLst>
                                      </p:cBhvr>
                                      <p:to>
                                        <p:strVal val="visible"/>
                                      </p:to>
                                    </p:set>
                                    <p:animEffect transition="in" filter="dissolve">
                                      <p:cBhvr>
                                        <p:cTn id="44" dur="500"/>
                                        <p:tgtEl>
                                          <p:spTgt spid="13">
                                            <p:graphicEl>
                                              <a:dgm id="{E18514FC-FD2C-46B1-AEE5-4F984F4EEA6B}"/>
                                            </p:graphic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3">
                                            <p:graphicEl>
                                              <a:dgm id="{7BBF8700-1F63-4882-928A-AD319CABD5E3}"/>
                                            </p:graphicEl>
                                          </p:spTgt>
                                        </p:tgtEl>
                                        <p:attrNameLst>
                                          <p:attrName>style.visibility</p:attrName>
                                        </p:attrNameLst>
                                      </p:cBhvr>
                                      <p:to>
                                        <p:strVal val="visible"/>
                                      </p:to>
                                    </p:set>
                                    <p:animEffect transition="in" filter="dissolve">
                                      <p:cBhvr>
                                        <p:cTn id="47" dur="500"/>
                                        <p:tgtEl>
                                          <p:spTgt spid="13">
                                            <p:graphicEl>
                                              <a:dgm id="{7BBF8700-1F63-4882-928A-AD319CABD5E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
                                            <p:graphicEl>
                                              <a:dgm id="{8101C157-B4BD-4737-AE70-95E75A77D23E}"/>
                                            </p:graphicEl>
                                          </p:spTgt>
                                        </p:tgtEl>
                                        <p:attrNameLst>
                                          <p:attrName>style.visibility</p:attrName>
                                        </p:attrNameLst>
                                      </p:cBhvr>
                                      <p:to>
                                        <p:strVal val="visible"/>
                                      </p:to>
                                    </p:set>
                                    <p:animEffect transition="in" filter="dissolve">
                                      <p:cBhvr>
                                        <p:cTn id="52" dur="500"/>
                                        <p:tgtEl>
                                          <p:spTgt spid="13">
                                            <p:graphicEl>
                                              <a:dgm id="{8101C157-B4BD-4737-AE70-95E75A77D23E}"/>
                                            </p:graphic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3">
                                            <p:graphicEl>
                                              <a:dgm id="{795F8978-556A-48D4-BE5A-FAAA9D00F688}"/>
                                            </p:graphicEl>
                                          </p:spTgt>
                                        </p:tgtEl>
                                        <p:attrNameLst>
                                          <p:attrName>style.visibility</p:attrName>
                                        </p:attrNameLst>
                                      </p:cBhvr>
                                      <p:to>
                                        <p:strVal val="visible"/>
                                      </p:to>
                                    </p:set>
                                    <p:animEffect transition="in" filter="dissolve">
                                      <p:cBhvr>
                                        <p:cTn id="55" dur="500"/>
                                        <p:tgtEl>
                                          <p:spTgt spid="13">
                                            <p:graphicEl>
                                              <a:dgm id="{795F8978-556A-48D4-BE5A-FAAA9D00F6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13" grpId="0">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rot="21268780">
            <a:off x="1284995" y="2689220"/>
            <a:ext cx="2844702" cy="838200"/>
          </a:xfrm>
        </p:spPr>
        <p:txBody>
          <a:bodyPr>
            <a:noAutofit/>
          </a:bodyPr>
          <a:lstStyle/>
          <a:p>
            <a:r>
              <a:rPr lang="en-US" sz="3600" dirty="0" err="1" smtClean="0"/>
              <a:t>mLearning</a:t>
            </a:r>
            <a:endParaRPr lang="en-US" sz="3600" dirty="0"/>
          </a:p>
        </p:txBody>
      </p:sp>
      <p:sp>
        <p:nvSpPr>
          <p:cNvPr id="5" name="Text Placeholder 4"/>
          <p:cNvSpPr>
            <a:spLocks noGrp="1"/>
          </p:cNvSpPr>
          <p:nvPr>
            <p:ph type="body" sz="quarter" idx="15"/>
          </p:nvPr>
        </p:nvSpPr>
        <p:spPr>
          <a:xfrm rot="21286488">
            <a:off x="1022973" y="1184581"/>
            <a:ext cx="2789217" cy="838200"/>
          </a:xfrm>
        </p:spPr>
        <p:txBody>
          <a:bodyPr>
            <a:noAutofit/>
          </a:bodyPr>
          <a:lstStyle/>
          <a:p>
            <a:r>
              <a:rPr lang="en-US" sz="3600" dirty="0" smtClean="0">
                <a:solidFill>
                  <a:schemeClr val="bg1">
                    <a:lumMod val="65000"/>
                  </a:schemeClr>
                </a:solidFill>
              </a:rPr>
              <a:t>eLearning</a:t>
            </a:r>
            <a:endParaRPr lang="en-US" sz="3600" dirty="0">
              <a:solidFill>
                <a:schemeClr val="bg1">
                  <a:lumMod val="65000"/>
                </a:schemeClr>
              </a:solidFill>
            </a:endParaRPr>
          </a:p>
        </p:txBody>
      </p:sp>
      <p:pic>
        <p:nvPicPr>
          <p:cNvPr id="2" name="Picture 1"/>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76200" y="1058900"/>
            <a:ext cx="1600200" cy="1826713"/>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86" y="2527427"/>
            <a:ext cx="1600200" cy="1826713"/>
          </a:xfrm>
          <a:prstGeom prst="rect">
            <a:avLst/>
          </a:prstGeom>
        </p:spPr>
      </p:pic>
      <p:graphicFrame>
        <p:nvGraphicFramePr>
          <p:cNvPr id="13" name="Content Placeholder 6"/>
          <p:cNvGraphicFramePr>
            <a:graphicFrameLocks/>
          </p:cNvGraphicFramePr>
          <p:nvPr>
            <p:extLst>
              <p:ext uri="{D42A27DB-BD31-4B8C-83A1-F6EECF244321}">
                <p14:modId xmlns:p14="http://schemas.microsoft.com/office/powerpoint/2010/main" val="779290152"/>
              </p:ext>
            </p:extLst>
          </p:nvPr>
        </p:nvGraphicFramePr>
        <p:xfrm>
          <a:off x="3200400" y="930314"/>
          <a:ext cx="5257800" cy="4847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p:cNvSpPr>
            <a:spLocks noGrp="1"/>
          </p:cNvSpPr>
          <p:nvPr>
            <p:ph type="title"/>
          </p:nvPr>
        </p:nvSpPr>
        <p:spPr>
          <a:xfrm>
            <a:off x="4038600" y="-76200"/>
            <a:ext cx="3733800" cy="787730"/>
          </a:xfrm>
        </p:spPr>
        <p:txBody>
          <a:bodyPr>
            <a:normAutofit/>
          </a:bodyPr>
          <a:lstStyle/>
          <a:p>
            <a:r>
              <a:rPr lang="en-US" sz="2400" dirty="0" smtClean="0"/>
              <a:t>Technology Learning</a:t>
            </a:r>
            <a:endParaRPr lang="en-US" sz="2400" dirty="0"/>
          </a:p>
        </p:txBody>
      </p:sp>
      <p:sp>
        <p:nvSpPr>
          <p:cNvPr id="14" name="Title 9"/>
          <p:cNvSpPr txBox="1">
            <a:spLocks/>
          </p:cNvSpPr>
          <p:nvPr/>
        </p:nvSpPr>
        <p:spPr>
          <a:xfrm rot="21440121">
            <a:off x="4106982" y="554865"/>
            <a:ext cx="1235595" cy="330992"/>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chemeClr val="tx1">
                    <a:lumMod val="85000"/>
                    <a:lumOff val="15000"/>
                  </a:schemeClr>
                </a:solidFill>
                <a:latin typeface="MV Boli" pitchFamily="2" charset="0"/>
                <a:ea typeface="+mj-ea"/>
                <a:cs typeface="MV Boli" pitchFamily="2" charset="0"/>
              </a:defRPr>
            </a:lvl1pPr>
          </a:lstStyle>
          <a:p>
            <a:r>
              <a:rPr lang="en-US" sz="1800" b="0" dirty="0" err="1" smtClean="0">
                <a:solidFill>
                  <a:schemeClr val="bg1">
                    <a:lumMod val="75000"/>
                  </a:schemeClr>
                </a:solidFill>
              </a:rPr>
              <a:t>tLearning</a:t>
            </a:r>
            <a:endParaRPr lang="en-US" sz="1800" b="0" dirty="0">
              <a:solidFill>
                <a:schemeClr val="bg1">
                  <a:lumMod val="75000"/>
                </a:schemeClr>
              </a:solidFill>
            </a:endParaRPr>
          </a:p>
        </p:txBody>
      </p:sp>
    </p:spTree>
    <p:extLst>
      <p:ext uri="{BB962C8B-B14F-4D97-AF65-F5344CB8AC3E}">
        <p14:creationId xmlns:p14="http://schemas.microsoft.com/office/powerpoint/2010/main" val="377067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graphicEl>
                                              <a:dgm id="{42B68E3F-B2BF-46E2-A293-0B36B82E1898}"/>
                                            </p:graphicEl>
                                          </p:spTgt>
                                        </p:tgtEl>
                                        <p:attrNameLst>
                                          <p:attrName>style.visibility</p:attrName>
                                        </p:attrNameLst>
                                      </p:cBhvr>
                                      <p:to>
                                        <p:strVal val="visible"/>
                                      </p:to>
                                    </p:set>
                                    <p:animEffect transition="in" filter="dissolve">
                                      <p:cBhvr>
                                        <p:cTn id="15" dur="500"/>
                                        <p:tgtEl>
                                          <p:spTgt spid="13">
                                            <p:graphicEl>
                                              <a:dgm id="{42B68E3F-B2BF-46E2-A293-0B36B82E189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3">
                                            <p:graphicEl>
                                              <a:dgm id="{9BCC3173-7396-4342-8441-F7A7E7F83F72}"/>
                                            </p:graphicEl>
                                          </p:spTgt>
                                        </p:tgtEl>
                                        <p:attrNameLst>
                                          <p:attrName>style.visibility</p:attrName>
                                        </p:attrNameLst>
                                      </p:cBhvr>
                                      <p:to>
                                        <p:strVal val="visible"/>
                                      </p:to>
                                    </p:set>
                                    <p:animEffect transition="in" filter="dissolve">
                                      <p:cBhvr>
                                        <p:cTn id="20" dur="500"/>
                                        <p:tgtEl>
                                          <p:spTgt spid="13">
                                            <p:graphicEl>
                                              <a:dgm id="{9BCC3173-7396-4342-8441-F7A7E7F83F72}"/>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graphicEl>
                                              <a:dgm id="{8F572C7E-7252-42D2-B8E5-6415B5C0C430}"/>
                                            </p:graphicEl>
                                          </p:spTgt>
                                        </p:tgtEl>
                                        <p:attrNameLst>
                                          <p:attrName>style.visibility</p:attrName>
                                        </p:attrNameLst>
                                      </p:cBhvr>
                                      <p:to>
                                        <p:strVal val="visible"/>
                                      </p:to>
                                    </p:set>
                                    <p:animEffect transition="in" filter="dissolve">
                                      <p:cBhvr>
                                        <p:cTn id="23" dur="500"/>
                                        <p:tgtEl>
                                          <p:spTgt spid="13">
                                            <p:graphicEl>
                                              <a:dgm id="{8F572C7E-7252-42D2-B8E5-6415B5C0C43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graphicEl>
                                              <a:dgm id="{1E6847FB-780C-4852-8F4B-6AB93660F23E}"/>
                                            </p:graphicEl>
                                          </p:spTgt>
                                        </p:tgtEl>
                                        <p:attrNameLst>
                                          <p:attrName>style.visibility</p:attrName>
                                        </p:attrNameLst>
                                      </p:cBhvr>
                                      <p:to>
                                        <p:strVal val="visible"/>
                                      </p:to>
                                    </p:set>
                                    <p:animEffect transition="in" filter="dissolve">
                                      <p:cBhvr>
                                        <p:cTn id="28" dur="500"/>
                                        <p:tgtEl>
                                          <p:spTgt spid="13">
                                            <p:graphicEl>
                                              <a:dgm id="{1E6847FB-780C-4852-8F4B-6AB93660F23E}"/>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graphicEl>
                                              <a:dgm id="{A223C269-6B4B-4F86-8287-3FB03B74B034}"/>
                                            </p:graphicEl>
                                          </p:spTgt>
                                        </p:tgtEl>
                                        <p:attrNameLst>
                                          <p:attrName>style.visibility</p:attrName>
                                        </p:attrNameLst>
                                      </p:cBhvr>
                                      <p:to>
                                        <p:strVal val="visible"/>
                                      </p:to>
                                    </p:set>
                                    <p:animEffect transition="in" filter="dissolve">
                                      <p:cBhvr>
                                        <p:cTn id="31" dur="500"/>
                                        <p:tgtEl>
                                          <p:spTgt spid="13">
                                            <p:graphicEl>
                                              <a:dgm id="{A223C269-6B4B-4F86-8287-3FB03B74B03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3">
                                            <p:graphicEl>
                                              <a:dgm id="{CC6BE3AB-CC9B-4B24-B311-90BCDB6BC422}"/>
                                            </p:graphicEl>
                                          </p:spTgt>
                                        </p:tgtEl>
                                        <p:attrNameLst>
                                          <p:attrName>style.visibility</p:attrName>
                                        </p:attrNameLst>
                                      </p:cBhvr>
                                      <p:to>
                                        <p:strVal val="visible"/>
                                      </p:to>
                                    </p:set>
                                    <p:animEffect transition="in" filter="dissolve">
                                      <p:cBhvr>
                                        <p:cTn id="36" dur="500"/>
                                        <p:tgtEl>
                                          <p:spTgt spid="13">
                                            <p:graphicEl>
                                              <a:dgm id="{CC6BE3AB-CC9B-4B24-B311-90BCDB6BC422}"/>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graphicEl>
                                              <a:dgm id="{E125F559-6BF2-4B37-849A-AB046FC188D2}"/>
                                            </p:graphicEl>
                                          </p:spTgt>
                                        </p:tgtEl>
                                        <p:attrNameLst>
                                          <p:attrName>style.visibility</p:attrName>
                                        </p:attrNameLst>
                                      </p:cBhvr>
                                      <p:to>
                                        <p:strVal val="visible"/>
                                      </p:to>
                                    </p:set>
                                    <p:animEffect transition="in" filter="dissolve">
                                      <p:cBhvr>
                                        <p:cTn id="39" dur="500"/>
                                        <p:tgtEl>
                                          <p:spTgt spid="13">
                                            <p:graphicEl>
                                              <a:dgm id="{E125F559-6BF2-4B37-849A-AB046FC188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3"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rot="21281323">
            <a:off x="1648593" y="4041287"/>
            <a:ext cx="2621255" cy="838200"/>
          </a:xfrm>
        </p:spPr>
        <p:txBody>
          <a:bodyPr>
            <a:noAutofit/>
          </a:bodyPr>
          <a:lstStyle/>
          <a:p>
            <a:r>
              <a:rPr lang="en-US" sz="3600" dirty="0" err="1" smtClean="0"/>
              <a:t>vLearning</a:t>
            </a:r>
            <a:endParaRPr lang="en-US" sz="3600" dirty="0"/>
          </a:p>
        </p:txBody>
      </p:sp>
      <p:sp>
        <p:nvSpPr>
          <p:cNvPr id="4" name="Text Placeholder 3"/>
          <p:cNvSpPr>
            <a:spLocks noGrp="1"/>
          </p:cNvSpPr>
          <p:nvPr>
            <p:ph type="body" sz="quarter" idx="16"/>
          </p:nvPr>
        </p:nvSpPr>
        <p:spPr>
          <a:xfrm rot="21268780">
            <a:off x="1284836" y="2685934"/>
            <a:ext cx="2913017" cy="838200"/>
          </a:xfrm>
        </p:spPr>
        <p:txBody>
          <a:bodyPr>
            <a:noAutofit/>
          </a:bodyPr>
          <a:lstStyle/>
          <a:p>
            <a:r>
              <a:rPr lang="en-US" sz="3600" dirty="0" err="1" smtClean="0">
                <a:solidFill>
                  <a:srgbClr val="A6A6A6"/>
                </a:solidFill>
              </a:rPr>
              <a:t>mLearning</a:t>
            </a:r>
            <a:endParaRPr lang="en-US" sz="3600" dirty="0">
              <a:solidFill>
                <a:srgbClr val="A6A6A6"/>
              </a:solidFill>
            </a:endParaRPr>
          </a:p>
        </p:txBody>
      </p:sp>
      <p:sp>
        <p:nvSpPr>
          <p:cNvPr id="5" name="Text Placeholder 4"/>
          <p:cNvSpPr>
            <a:spLocks noGrp="1"/>
          </p:cNvSpPr>
          <p:nvPr>
            <p:ph type="body" sz="quarter" idx="15"/>
          </p:nvPr>
        </p:nvSpPr>
        <p:spPr>
          <a:xfrm rot="21286488">
            <a:off x="1022973" y="1184581"/>
            <a:ext cx="2789217" cy="838200"/>
          </a:xfrm>
        </p:spPr>
        <p:txBody>
          <a:bodyPr>
            <a:noAutofit/>
          </a:bodyPr>
          <a:lstStyle/>
          <a:p>
            <a:r>
              <a:rPr lang="en-US" sz="3600" dirty="0" smtClean="0">
                <a:solidFill>
                  <a:srgbClr val="A6A6A6"/>
                </a:solidFill>
              </a:rPr>
              <a:t>eLearning</a:t>
            </a:r>
            <a:endParaRPr lang="en-US" sz="3600" dirty="0">
              <a:solidFill>
                <a:srgbClr val="A6A6A6"/>
              </a:solidFill>
            </a:endParaRPr>
          </a:p>
        </p:txBody>
      </p:sp>
      <p:pic>
        <p:nvPicPr>
          <p:cNvPr id="2" name="Picture 1"/>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76200" y="1058900"/>
            <a:ext cx="1600200" cy="1826713"/>
          </a:xfrm>
          <a:prstGeom prst="rect">
            <a:avLst/>
          </a:prstGeom>
        </p:spPr>
      </p:pic>
      <p:pic>
        <p:nvPicPr>
          <p:cNvPr id="11" name="Picture 10"/>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25186" y="2527427"/>
            <a:ext cx="1600200" cy="1826713"/>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86" y="3802100"/>
            <a:ext cx="1600200" cy="1826713"/>
          </a:xfrm>
          <a:prstGeom prst="rect">
            <a:avLst/>
          </a:prstGeom>
        </p:spPr>
      </p:pic>
      <p:graphicFrame>
        <p:nvGraphicFramePr>
          <p:cNvPr id="14" name="Content Placeholder 3"/>
          <p:cNvGraphicFramePr>
            <a:graphicFrameLocks/>
          </p:cNvGraphicFramePr>
          <p:nvPr>
            <p:extLst>
              <p:ext uri="{D42A27DB-BD31-4B8C-83A1-F6EECF244321}">
                <p14:modId xmlns:p14="http://schemas.microsoft.com/office/powerpoint/2010/main" val="226312420"/>
              </p:ext>
            </p:extLst>
          </p:nvPr>
        </p:nvGraphicFramePr>
        <p:xfrm>
          <a:off x="2514600" y="99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9"/>
          <p:cNvSpPr>
            <a:spLocks noGrp="1"/>
          </p:cNvSpPr>
          <p:nvPr>
            <p:ph type="title"/>
          </p:nvPr>
        </p:nvSpPr>
        <p:spPr>
          <a:xfrm>
            <a:off x="4038600" y="-76200"/>
            <a:ext cx="3733800" cy="787730"/>
          </a:xfrm>
        </p:spPr>
        <p:txBody>
          <a:bodyPr>
            <a:normAutofit/>
          </a:bodyPr>
          <a:lstStyle/>
          <a:p>
            <a:r>
              <a:rPr lang="en-US" sz="2400" dirty="0" smtClean="0"/>
              <a:t>Technology Learning</a:t>
            </a:r>
            <a:endParaRPr lang="en-US" sz="2400" dirty="0"/>
          </a:p>
        </p:txBody>
      </p:sp>
      <p:sp>
        <p:nvSpPr>
          <p:cNvPr id="17" name="Title 9"/>
          <p:cNvSpPr txBox="1">
            <a:spLocks/>
          </p:cNvSpPr>
          <p:nvPr/>
        </p:nvSpPr>
        <p:spPr>
          <a:xfrm rot="21440121">
            <a:off x="4106982" y="554865"/>
            <a:ext cx="1235595" cy="330992"/>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1" kern="1200">
                <a:solidFill>
                  <a:schemeClr val="tx1">
                    <a:lumMod val="85000"/>
                    <a:lumOff val="15000"/>
                  </a:schemeClr>
                </a:solidFill>
                <a:latin typeface="MV Boli" pitchFamily="2" charset="0"/>
                <a:ea typeface="+mj-ea"/>
                <a:cs typeface="MV Boli" pitchFamily="2" charset="0"/>
              </a:defRPr>
            </a:lvl1pPr>
          </a:lstStyle>
          <a:p>
            <a:r>
              <a:rPr lang="en-US" sz="1800" b="0" dirty="0" err="1" smtClean="0">
                <a:solidFill>
                  <a:schemeClr val="bg1">
                    <a:lumMod val="75000"/>
                  </a:schemeClr>
                </a:solidFill>
              </a:rPr>
              <a:t>tLearning</a:t>
            </a:r>
            <a:endParaRPr lang="en-US" sz="1800" b="0" dirty="0">
              <a:solidFill>
                <a:schemeClr val="bg1">
                  <a:lumMod val="75000"/>
                </a:schemeClr>
              </a:solidFill>
            </a:endParaRPr>
          </a:p>
        </p:txBody>
      </p:sp>
    </p:spTree>
    <p:extLst>
      <p:ext uri="{BB962C8B-B14F-4D97-AF65-F5344CB8AC3E}">
        <p14:creationId xmlns:p14="http://schemas.microsoft.com/office/powerpoint/2010/main" val="272588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iterate type="lt">
                                    <p:tmPct val="10000"/>
                                  </p:iterate>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graphicEl>
                                              <a:dgm id="{A2A69236-3344-4835-934F-67A716264300}"/>
                                            </p:graphicEl>
                                          </p:spTgt>
                                        </p:tgtEl>
                                        <p:attrNameLst>
                                          <p:attrName>style.visibility</p:attrName>
                                        </p:attrNameLst>
                                      </p:cBhvr>
                                      <p:to>
                                        <p:strVal val="visible"/>
                                      </p:to>
                                    </p:set>
                                    <p:animEffect transition="in" filter="dissolve">
                                      <p:cBhvr>
                                        <p:cTn id="15" dur="500"/>
                                        <p:tgtEl>
                                          <p:spTgt spid="14">
                                            <p:graphicEl>
                                              <a:dgm id="{A2A69236-3344-4835-934F-67A71626430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graphicEl>
                                              <a:dgm id="{97E47C4F-47BE-412C-9350-2DECCE14F010}"/>
                                            </p:graphicEl>
                                          </p:spTgt>
                                        </p:tgtEl>
                                        <p:attrNameLst>
                                          <p:attrName>style.visibility</p:attrName>
                                        </p:attrNameLst>
                                      </p:cBhvr>
                                      <p:to>
                                        <p:strVal val="visible"/>
                                      </p:to>
                                    </p:set>
                                    <p:animEffect transition="in" filter="dissolve">
                                      <p:cBhvr>
                                        <p:cTn id="20" dur="500"/>
                                        <p:tgtEl>
                                          <p:spTgt spid="14">
                                            <p:graphicEl>
                                              <a:dgm id="{97E47C4F-47BE-412C-9350-2DECCE14F010}"/>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
                                            <p:graphicEl>
                                              <a:dgm id="{3CC92174-A354-472C-99CF-5AEB05EFBC37}"/>
                                            </p:graphicEl>
                                          </p:spTgt>
                                        </p:tgtEl>
                                        <p:attrNameLst>
                                          <p:attrName>style.visibility</p:attrName>
                                        </p:attrNameLst>
                                      </p:cBhvr>
                                      <p:to>
                                        <p:strVal val="visible"/>
                                      </p:to>
                                    </p:set>
                                    <p:animEffect transition="in" filter="dissolve">
                                      <p:cBhvr>
                                        <p:cTn id="23" dur="500"/>
                                        <p:tgtEl>
                                          <p:spTgt spid="14">
                                            <p:graphicEl>
                                              <a:dgm id="{3CC92174-A354-472C-99CF-5AEB05EFBC3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graphicEl>
                                              <a:dgm id="{8CB30D33-CCFF-4378-9711-96CC288DF1D2}"/>
                                            </p:graphicEl>
                                          </p:spTgt>
                                        </p:tgtEl>
                                        <p:attrNameLst>
                                          <p:attrName>style.visibility</p:attrName>
                                        </p:attrNameLst>
                                      </p:cBhvr>
                                      <p:to>
                                        <p:strVal val="visible"/>
                                      </p:to>
                                    </p:set>
                                    <p:animEffect transition="in" filter="dissolve">
                                      <p:cBhvr>
                                        <p:cTn id="28" dur="500"/>
                                        <p:tgtEl>
                                          <p:spTgt spid="14">
                                            <p:graphicEl>
                                              <a:dgm id="{8CB30D33-CCFF-4378-9711-96CC288DF1D2}"/>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graphicEl>
                                              <a:dgm id="{C79F319D-433F-44CC-8778-A5CF2B321C6A}"/>
                                            </p:graphicEl>
                                          </p:spTgt>
                                        </p:tgtEl>
                                        <p:attrNameLst>
                                          <p:attrName>style.visibility</p:attrName>
                                        </p:attrNameLst>
                                      </p:cBhvr>
                                      <p:to>
                                        <p:strVal val="visible"/>
                                      </p:to>
                                    </p:set>
                                    <p:animEffect transition="in" filter="dissolve">
                                      <p:cBhvr>
                                        <p:cTn id="31" dur="500"/>
                                        <p:tgtEl>
                                          <p:spTgt spid="14">
                                            <p:graphicEl>
                                              <a:dgm id="{C79F319D-433F-44CC-8778-A5CF2B321C6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
                                            <p:graphicEl>
                                              <a:dgm id="{E772AFCF-2B27-4511-9711-954F06A5894F}"/>
                                            </p:graphicEl>
                                          </p:spTgt>
                                        </p:tgtEl>
                                        <p:attrNameLst>
                                          <p:attrName>style.visibility</p:attrName>
                                        </p:attrNameLst>
                                      </p:cBhvr>
                                      <p:to>
                                        <p:strVal val="visible"/>
                                      </p:to>
                                    </p:set>
                                    <p:animEffect transition="in" filter="dissolve">
                                      <p:cBhvr>
                                        <p:cTn id="36" dur="500"/>
                                        <p:tgtEl>
                                          <p:spTgt spid="14">
                                            <p:graphicEl>
                                              <a:dgm id="{E772AFCF-2B27-4511-9711-954F06A5894F}"/>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4">
                                            <p:graphicEl>
                                              <a:dgm id="{CF3BE1BD-02CA-4957-BC84-D5AEBD5FB22F}"/>
                                            </p:graphicEl>
                                          </p:spTgt>
                                        </p:tgtEl>
                                        <p:attrNameLst>
                                          <p:attrName>style.visibility</p:attrName>
                                        </p:attrNameLst>
                                      </p:cBhvr>
                                      <p:to>
                                        <p:strVal val="visible"/>
                                      </p:to>
                                    </p:set>
                                    <p:animEffect transition="in" filter="dissolve">
                                      <p:cBhvr>
                                        <p:cTn id="39" dur="500"/>
                                        <p:tgtEl>
                                          <p:spTgt spid="14">
                                            <p:graphicEl>
                                              <a:dgm id="{CF3BE1BD-02CA-4957-BC84-D5AEBD5FB22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
                                            <p:graphicEl>
                                              <a:dgm id="{3D56FA74-B32F-48A5-A11F-8016F6E6A4D9}"/>
                                            </p:graphicEl>
                                          </p:spTgt>
                                        </p:tgtEl>
                                        <p:attrNameLst>
                                          <p:attrName>style.visibility</p:attrName>
                                        </p:attrNameLst>
                                      </p:cBhvr>
                                      <p:to>
                                        <p:strVal val="visible"/>
                                      </p:to>
                                    </p:set>
                                    <p:animEffect transition="in" filter="dissolve">
                                      <p:cBhvr>
                                        <p:cTn id="44" dur="500"/>
                                        <p:tgtEl>
                                          <p:spTgt spid="14">
                                            <p:graphicEl>
                                              <a:dgm id="{3D56FA74-B32F-48A5-A11F-8016F6E6A4D9}"/>
                                            </p:graphic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4">
                                            <p:graphicEl>
                                              <a:dgm id="{9FB0BE55-F8F6-4410-A113-A19F5B3EC5CF}"/>
                                            </p:graphicEl>
                                          </p:spTgt>
                                        </p:tgtEl>
                                        <p:attrNameLst>
                                          <p:attrName>style.visibility</p:attrName>
                                        </p:attrNameLst>
                                      </p:cBhvr>
                                      <p:to>
                                        <p:strVal val="visible"/>
                                      </p:to>
                                    </p:set>
                                    <p:animEffect transition="in" filter="dissolve">
                                      <p:cBhvr>
                                        <p:cTn id="47" dur="500"/>
                                        <p:tgtEl>
                                          <p:spTgt spid="14">
                                            <p:graphicEl>
                                              <a:dgm id="{9FB0BE55-F8F6-4410-A113-A19F5B3EC5C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
                                            <p:graphicEl>
                                              <a:dgm id="{3630D2DF-1E4C-4053-ADAB-15E50B5452A6}"/>
                                            </p:graphicEl>
                                          </p:spTgt>
                                        </p:tgtEl>
                                        <p:attrNameLst>
                                          <p:attrName>style.visibility</p:attrName>
                                        </p:attrNameLst>
                                      </p:cBhvr>
                                      <p:to>
                                        <p:strVal val="visible"/>
                                      </p:to>
                                    </p:set>
                                    <p:animEffect transition="in" filter="dissolve">
                                      <p:cBhvr>
                                        <p:cTn id="52" dur="500"/>
                                        <p:tgtEl>
                                          <p:spTgt spid="14">
                                            <p:graphicEl>
                                              <a:dgm id="{3630D2DF-1E4C-4053-ADAB-15E50B5452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5028" y="118750"/>
            <a:ext cx="7485413" cy="463125"/>
          </a:xfrm>
        </p:spPr>
        <p:txBody>
          <a:bodyPr>
            <a:noAutofit/>
          </a:bodyPr>
          <a:lstStyle/>
          <a:p>
            <a:r>
              <a:rPr lang="en-US" sz="2400" dirty="0" smtClean="0">
                <a:solidFill>
                  <a:srgbClr val="C00000"/>
                </a:solidFill>
              </a:rPr>
              <a:t>Classroom Time Management &amp; Efficiency</a:t>
            </a:r>
            <a:endParaRPr lang="en-US" sz="2400" dirty="0">
              <a:solidFill>
                <a:srgbClr val="C0000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03296780"/>
              </p:ext>
            </p:extLst>
          </p:nvPr>
        </p:nvGraphicFramePr>
        <p:xfrm>
          <a:off x="2514600" y="5950"/>
          <a:ext cx="67056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half" idx="2"/>
          </p:nvPr>
        </p:nvSpPr>
        <p:spPr>
          <a:xfrm rot="21434444">
            <a:off x="457200" y="1142441"/>
            <a:ext cx="3008313" cy="4691063"/>
          </a:xfrm>
        </p:spPr>
        <p:txBody>
          <a:bodyPr>
            <a:normAutofit/>
          </a:bodyPr>
          <a:lstStyle/>
          <a:p>
            <a:r>
              <a:rPr lang="en-US" sz="1800" dirty="0" smtClean="0">
                <a:latin typeface="MV Boli" pitchFamily="2" charset="0"/>
                <a:cs typeface="MV Boli" pitchFamily="2" charset="0"/>
              </a:rPr>
              <a:t>Content: Initial delivery of topic to more detail</a:t>
            </a:r>
          </a:p>
          <a:p>
            <a:endParaRPr lang="en-US" sz="1800" dirty="0" smtClean="0">
              <a:latin typeface="MV Boli" pitchFamily="2" charset="0"/>
              <a:cs typeface="MV Boli" pitchFamily="2" charset="0"/>
            </a:endParaRPr>
          </a:p>
          <a:p>
            <a:r>
              <a:rPr lang="en-US" sz="1800" dirty="0" smtClean="0">
                <a:latin typeface="MV Boli" pitchFamily="2" charset="0"/>
                <a:cs typeface="MV Boli" pitchFamily="2" charset="0"/>
              </a:rPr>
              <a:t>Labs: Both Hands-on and Virtual</a:t>
            </a:r>
          </a:p>
          <a:p>
            <a:endParaRPr lang="en-US" sz="1800" dirty="0" smtClean="0">
              <a:latin typeface="MV Boli" pitchFamily="2" charset="0"/>
              <a:cs typeface="MV Boli" pitchFamily="2" charset="0"/>
            </a:endParaRPr>
          </a:p>
          <a:p>
            <a:r>
              <a:rPr lang="en-US" sz="1800" dirty="0" smtClean="0">
                <a:latin typeface="MV Boli" pitchFamily="2" charset="0"/>
                <a:cs typeface="MV Boli" pitchFamily="2" charset="0"/>
              </a:rPr>
              <a:t>Homework Review:  Weekly customized coverage based on LMS Reports</a:t>
            </a:r>
          </a:p>
          <a:p>
            <a:endParaRPr lang="en-US" sz="1800" dirty="0">
              <a:latin typeface="MV Boli" pitchFamily="2" charset="0"/>
              <a:cs typeface="MV Boli" pitchFamily="2" charset="0"/>
            </a:endParaRPr>
          </a:p>
          <a:p>
            <a:r>
              <a:rPr lang="en-US" sz="1800" dirty="0" smtClean="0">
                <a:latin typeface="MV Boli" pitchFamily="2" charset="0"/>
                <a:cs typeface="MV Boli" pitchFamily="2" charset="0"/>
              </a:rPr>
              <a:t>Certs:  National &amp; Local Certifications</a:t>
            </a:r>
            <a:endParaRPr lang="en-US" sz="1800" dirty="0">
              <a:latin typeface="MV Boli" pitchFamily="2" charset="0"/>
              <a:cs typeface="MV Boli" pitchFamily="2" charset="0"/>
            </a:endParaRPr>
          </a:p>
        </p:txBody>
      </p:sp>
    </p:spTree>
    <p:extLst>
      <p:ext uri="{BB962C8B-B14F-4D97-AF65-F5344CB8AC3E}">
        <p14:creationId xmlns:p14="http://schemas.microsoft.com/office/powerpoint/2010/main" val="27223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21420000">
            <a:off x="457200" y="668843"/>
            <a:ext cx="3008313" cy="933450"/>
          </a:xfrm>
        </p:spPr>
        <p:txBody>
          <a:bodyPr>
            <a:noAutofit/>
          </a:bodyPr>
          <a:lstStyle/>
          <a:p>
            <a:r>
              <a:rPr lang="en-US" sz="2800" dirty="0" smtClean="0">
                <a:latin typeface="MV Boli" pitchFamily="2" charset="0"/>
                <a:cs typeface="MV Boli" pitchFamily="2" charset="0"/>
              </a:rPr>
              <a:t>Applications for the Classroom</a:t>
            </a:r>
            <a:endParaRPr lang="en-US" sz="2800" dirty="0">
              <a:latin typeface="MV Boli" pitchFamily="2" charset="0"/>
              <a:cs typeface="MV Boli" pitchFamily="2"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21461695"/>
              </p:ext>
            </p:extLst>
          </p:nvPr>
        </p:nvGraphicFramePr>
        <p:xfrm>
          <a:off x="4343400" y="384975"/>
          <a:ext cx="4183888"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a:xfrm rot="21434444">
            <a:off x="403112" y="1977279"/>
            <a:ext cx="3502207" cy="2455817"/>
          </a:xfrm>
        </p:spPr>
        <p:txBody>
          <a:bodyPr>
            <a:normAutofit fontScale="47500" lnSpcReduction="20000"/>
          </a:bodyPr>
          <a:lstStyle/>
          <a:p>
            <a:r>
              <a:rPr lang="en-US" sz="5100" dirty="0" smtClean="0">
                <a:latin typeface="MV Boli" pitchFamily="2" charset="0"/>
                <a:cs typeface="MV Boli" pitchFamily="2" charset="0"/>
              </a:rPr>
              <a:t>Internet resources used during the classroom and labs can enhance the students learning both for studying and on the job performance.</a:t>
            </a:r>
          </a:p>
          <a:p>
            <a:endParaRPr lang="en-US" dirty="0"/>
          </a:p>
          <a:p>
            <a:endParaRPr lang="en-US" dirty="0" smtClean="0"/>
          </a:p>
          <a:p>
            <a:endParaRPr lang="en-US" dirty="0"/>
          </a:p>
          <a:p>
            <a:endParaRPr lang="en-US"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7800" y="1908975"/>
            <a:ext cx="2398497" cy="2398497"/>
          </a:xfrm>
          <a:prstGeom prst="rect">
            <a:avLst/>
          </a:prstGeom>
        </p:spPr>
      </p:pic>
      <p:pic>
        <p:nvPicPr>
          <p:cNvPr id="2050" name="Picture 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4326" y="1038151"/>
            <a:ext cx="3111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hlinkClick r:id="rId10"/>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3693" y="4868679"/>
            <a:ext cx="3111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hlinkClick r:id="rId11"/>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670" y="1828505"/>
            <a:ext cx="3111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hlinkClick r:id="rId12"/>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0735" y="4074291"/>
            <a:ext cx="3111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hlinkClick r:id="rId1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3910" y="1835092"/>
            <a:ext cx="3111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hlinkClick r:id="rId1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670" y="4074291"/>
            <a:ext cx="3111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11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graphicEl>
                                              <a:dgm id="{C1D77528-A5B7-4522-A826-3A8E25F97134}"/>
                                            </p:graphicEl>
                                          </p:spTgt>
                                        </p:tgtEl>
                                        <p:attrNameLst>
                                          <p:attrName>style.visibility</p:attrName>
                                        </p:attrNameLst>
                                      </p:cBhvr>
                                      <p:to>
                                        <p:strVal val="visible"/>
                                      </p:to>
                                    </p:set>
                                    <p:animEffect transition="in" filter="dissolve">
                                      <p:cBhvr>
                                        <p:cTn id="12" dur="500"/>
                                        <p:tgtEl>
                                          <p:spTgt spid="7">
                                            <p:graphicEl>
                                              <a:dgm id="{C1D77528-A5B7-4522-A826-3A8E25F9713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graphicEl>
                                              <a:dgm id="{C19C1DE4-2DD8-42FB-836C-7A3E46ADDF81}"/>
                                            </p:graphicEl>
                                          </p:spTgt>
                                        </p:tgtEl>
                                        <p:attrNameLst>
                                          <p:attrName>style.visibility</p:attrName>
                                        </p:attrNameLst>
                                      </p:cBhvr>
                                      <p:to>
                                        <p:strVal val="visible"/>
                                      </p:to>
                                    </p:set>
                                    <p:animEffect transition="in" filter="dissolve">
                                      <p:cBhvr>
                                        <p:cTn id="17" dur="500"/>
                                        <p:tgtEl>
                                          <p:spTgt spid="7">
                                            <p:graphicEl>
                                              <a:dgm id="{C19C1DE4-2DD8-42FB-836C-7A3E46ADDF81}"/>
                                            </p:graphic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graphicEl>
                                              <a:dgm id="{59DD4A41-6FF5-4007-9367-5F1CDA3FA283}"/>
                                            </p:graphicEl>
                                          </p:spTgt>
                                        </p:tgtEl>
                                        <p:attrNameLst>
                                          <p:attrName>style.visibility</p:attrName>
                                        </p:attrNameLst>
                                      </p:cBhvr>
                                      <p:to>
                                        <p:strVal val="visible"/>
                                      </p:to>
                                    </p:set>
                                    <p:animEffect transition="in" filter="dissolve">
                                      <p:cBhvr>
                                        <p:cTn id="20" dur="500"/>
                                        <p:tgtEl>
                                          <p:spTgt spid="7">
                                            <p:graphicEl>
                                              <a:dgm id="{59DD4A41-6FF5-4007-9367-5F1CDA3FA283}"/>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graphicEl>
                                              <a:dgm id="{A615FC06-3FA5-43BE-BF6B-A779C61EED45}"/>
                                            </p:graphicEl>
                                          </p:spTgt>
                                        </p:tgtEl>
                                        <p:attrNameLst>
                                          <p:attrName>style.visibility</p:attrName>
                                        </p:attrNameLst>
                                      </p:cBhvr>
                                      <p:to>
                                        <p:strVal val="visible"/>
                                      </p:to>
                                    </p:set>
                                    <p:animEffect transition="in" filter="dissolve">
                                      <p:cBhvr>
                                        <p:cTn id="25" dur="500"/>
                                        <p:tgtEl>
                                          <p:spTgt spid="7">
                                            <p:graphicEl>
                                              <a:dgm id="{A615FC06-3FA5-43BE-BF6B-A779C61EED45}"/>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
                                            <p:graphicEl>
                                              <a:dgm id="{8C9C0428-C018-46A3-B79D-FD73953524D0}"/>
                                            </p:graphicEl>
                                          </p:spTgt>
                                        </p:tgtEl>
                                        <p:attrNameLst>
                                          <p:attrName>style.visibility</p:attrName>
                                        </p:attrNameLst>
                                      </p:cBhvr>
                                      <p:to>
                                        <p:strVal val="visible"/>
                                      </p:to>
                                    </p:set>
                                    <p:animEffect transition="in" filter="dissolve">
                                      <p:cBhvr>
                                        <p:cTn id="30" dur="500"/>
                                        <p:tgtEl>
                                          <p:spTgt spid="7">
                                            <p:graphicEl>
                                              <a:dgm id="{8C9C0428-C018-46A3-B79D-FD73953524D0}"/>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graphicEl>
                                              <a:dgm id="{A0813945-19CD-458E-943D-1D3387023245}"/>
                                            </p:graphicEl>
                                          </p:spTgt>
                                        </p:tgtEl>
                                        <p:attrNameLst>
                                          <p:attrName>style.visibility</p:attrName>
                                        </p:attrNameLst>
                                      </p:cBhvr>
                                      <p:to>
                                        <p:strVal val="visible"/>
                                      </p:to>
                                    </p:set>
                                    <p:animEffect transition="in" filter="dissolve">
                                      <p:cBhvr>
                                        <p:cTn id="35" dur="500"/>
                                        <p:tgtEl>
                                          <p:spTgt spid="7">
                                            <p:graphicEl>
                                              <a:dgm id="{A0813945-19CD-458E-943D-1D3387023245}"/>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
                                            <p:graphicEl>
                                              <a:dgm id="{0AF5472D-1226-4B77-9C1E-8E2BCC0378C4}"/>
                                            </p:graphicEl>
                                          </p:spTgt>
                                        </p:tgtEl>
                                        <p:attrNameLst>
                                          <p:attrName>style.visibility</p:attrName>
                                        </p:attrNameLst>
                                      </p:cBhvr>
                                      <p:to>
                                        <p:strVal val="visible"/>
                                      </p:to>
                                    </p:set>
                                    <p:animEffect transition="in" filter="dissolve">
                                      <p:cBhvr>
                                        <p:cTn id="40" dur="500"/>
                                        <p:tgtEl>
                                          <p:spTgt spid="7">
                                            <p:graphicEl>
                                              <a:dgm id="{0AF5472D-1226-4B77-9C1E-8E2BCC0378C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4"/>
          <p:cNvSpPr txBox="1">
            <a:spLocks/>
          </p:cNvSpPr>
          <p:nvPr/>
        </p:nvSpPr>
        <p:spPr>
          <a:xfrm>
            <a:off x="304800" y="1219200"/>
            <a:ext cx="8304402" cy="5029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3000" b="1" dirty="0" smtClean="0">
                <a:solidFill>
                  <a:srgbClr val="FF0000"/>
                </a:solidFill>
                <a:latin typeface="MV Boli" pitchFamily="2" charset="0"/>
                <a:cs typeface="MV Boli" pitchFamily="2" charset="0"/>
              </a:rPr>
              <a:t>Blended learning </a:t>
            </a:r>
            <a:r>
              <a:rPr lang="en-US" sz="3000" b="1" dirty="0" smtClean="0">
                <a:latin typeface="MV Boli" pitchFamily="2" charset="0"/>
                <a:cs typeface="MV Boli" pitchFamily="2" charset="0"/>
              </a:rPr>
              <a:t>- the best of both worlds</a:t>
            </a:r>
          </a:p>
          <a:p>
            <a:pPr lvl="2"/>
            <a:r>
              <a:rPr lang="en-US" sz="2600" b="1" dirty="0" smtClean="0">
                <a:latin typeface="MV Boli" pitchFamily="2" charset="0"/>
                <a:cs typeface="MV Boli" pitchFamily="2" charset="0"/>
              </a:rPr>
              <a:t>Online</a:t>
            </a:r>
          </a:p>
          <a:p>
            <a:pPr lvl="3"/>
            <a:r>
              <a:rPr lang="en-US" sz="2200" dirty="0" smtClean="0">
                <a:latin typeface="MV Boli" pitchFamily="2" charset="0"/>
                <a:cs typeface="MV Boli" pitchFamily="2" charset="0"/>
              </a:rPr>
              <a:t>Apprentices can learn fundamentals, theory, and processes using an online format at their own pace</a:t>
            </a:r>
          </a:p>
          <a:p>
            <a:pPr lvl="3"/>
            <a:r>
              <a:rPr lang="en-US" sz="2200" dirty="0" smtClean="0">
                <a:latin typeface="MV Boli" pitchFamily="2" charset="0"/>
                <a:cs typeface="MV Boli" pitchFamily="2" charset="0"/>
              </a:rPr>
              <a:t>Theory learning is enhanced using animations</a:t>
            </a:r>
          </a:p>
          <a:p>
            <a:pPr lvl="3"/>
            <a:r>
              <a:rPr lang="en-US" sz="2200" dirty="0" smtClean="0">
                <a:latin typeface="MV Boli" pitchFamily="2" charset="0"/>
                <a:cs typeface="MV Boli" pitchFamily="2" charset="0"/>
              </a:rPr>
              <a:t>Hands-on activity can be replicated using interactive simulations or game-based learning</a:t>
            </a:r>
          </a:p>
          <a:p>
            <a:pPr lvl="2"/>
            <a:r>
              <a:rPr lang="en-US" sz="2600" b="1" dirty="0" smtClean="0">
                <a:latin typeface="MV Boli" pitchFamily="2" charset="0"/>
                <a:cs typeface="MV Boli" pitchFamily="2" charset="0"/>
              </a:rPr>
              <a:t>Classroom</a:t>
            </a:r>
          </a:p>
          <a:p>
            <a:pPr lvl="3"/>
            <a:r>
              <a:rPr lang="en-US" sz="2200" dirty="0" smtClean="0">
                <a:latin typeface="MV Boli" pitchFamily="2" charset="0"/>
                <a:cs typeface="MV Boli" pitchFamily="2" charset="0"/>
              </a:rPr>
              <a:t>Instructors will know how apprentices are doing before they come to the classroom</a:t>
            </a:r>
          </a:p>
          <a:p>
            <a:pPr lvl="3"/>
            <a:r>
              <a:rPr lang="en-US" sz="2200" dirty="0" smtClean="0">
                <a:latin typeface="MV Boli" pitchFamily="2" charset="0"/>
                <a:cs typeface="MV Boli" pitchFamily="2" charset="0"/>
              </a:rPr>
              <a:t>More time will be available for focused learning</a:t>
            </a:r>
          </a:p>
          <a:p>
            <a:pPr lvl="3"/>
            <a:r>
              <a:rPr lang="en-US" sz="2200" dirty="0" smtClean="0">
                <a:latin typeface="MV Boli" pitchFamily="2" charset="0"/>
                <a:cs typeface="MV Boli" pitchFamily="2" charset="0"/>
              </a:rPr>
              <a:t>Additional time can be used for hands-on learning</a:t>
            </a:r>
          </a:p>
          <a:p>
            <a:pPr lvl="3"/>
            <a:endParaRPr lang="en-US" dirty="0" smtClean="0">
              <a:solidFill>
                <a:srgbClr val="0000FF"/>
              </a:solidFill>
            </a:endParaRPr>
          </a:p>
          <a:p>
            <a:pPr marL="0" indent="0">
              <a:buFont typeface="Arial" pitchFamily="34" charset="0"/>
              <a:buNone/>
            </a:pPr>
            <a:endParaRPr lang="en-US" dirty="0"/>
          </a:p>
        </p:txBody>
      </p:sp>
      <p:sp>
        <p:nvSpPr>
          <p:cNvPr id="3" name="Title 3"/>
          <p:cNvSpPr>
            <a:spLocks noGrp="1"/>
          </p:cNvSpPr>
          <p:nvPr>
            <p:ph type="title"/>
          </p:nvPr>
        </p:nvSpPr>
        <p:spPr>
          <a:xfrm>
            <a:off x="249378" y="57150"/>
            <a:ext cx="8752115" cy="857250"/>
          </a:xfrm>
        </p:spPr>
        <p:txBody>
          <a:bodyPr>
            <a:noAutofit/>
          </a:bodyPr>
          <a:lstStyle/>
          <a:p>
            <a:pPr algn="l"/>
            <a:r>
              <a:rPr lang="en-US" sz="2400" dirty="0" smtClean="0">
                <a:solidFill>
                  <a:srgbClr val="C00000"/>
                </a:solidFill>
                <a:latin typeface="Arial Black" panose="020B0A04020102020204" pitchFamily="34" charset="0"/>
              </a:rPr>
              <a:t>What have you learned about Blended Learning?</a:t>
            </a:r>
            <a:endParaRPr lang="en-US" sz="24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712199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00400"/>
            <a:ext cx="6019800" cy="677108"/>
          </a:xfrm>
        </p:spPr>
        <p:txBody>
          <a:bodyPr/>
          <a:lstStyle/>
          <a:p>
            <a:pPr algn="ctr"/>
            <a:r>
              <a:rPr lang="en-US" sz="9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LMS</a:t>
            </a:r>
            <a:endParaRPr lang="en-US" sz="9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94914900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xmlns:p14="http://schemas.microsoft.com/office/powerpoint/2010/mai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 y="439387"/>
            <a:ext cx="8957856" cy="4991100"/>
          </a:xfrm>
          <a:prstGeom prst="rect">
            <a:avLst/>
          </a:prstGeom>
          <a:ln w="508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705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838200"/>
            <a:ext cx="8991600" cy="5084618"/>
          </a:xfrm>
          <a:prstGeom prst="rect">
            <a:avLst/>
          </a:prstGeom>
        </p:spPr>
      </p:pic>
    </p:spTree>
    <p:extLst>
      <p:ext uri="{BB962C8B-B14F-4D97-AF65-F5344CB8AC3E}">
        <p14:creationId xmlns:p14="http://schemas.microsoft.com/office/powerpoint/2010/main" val="3561118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400" y="264531"/>
            <a:ext cx="5448300" cy="383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09800" y="3420892"/>
            <a:ext cx="6019800" cy="677108"/>
          </a:xfrm>
        </p:spPr>
        <p:txBody>
          <a:bodyPr>
            <a:noAutofit/>
          </a:bodyPr>
          <a:lstStyle/>
          <a:p>
            <a:r>
              <a:rPr lang="en-US" sz="4800" dirty="0" smtClean="0">
                <a:solidFill>
                  <a:schemeClr val="tx1"/>
                </a:solidFill>
              </a:rPr>
              <a:t>Blended Learning</a:t>
            </a:r>
            <a:endParaRPr lang="en-US" sz="4800" dirty="0"/>
          </a:p>
        </p:txBody>
      </p:sp>
      <p:sp>
        <p:nvSpPr>
          <p:cNvPr id="3" name="Subtitle 2"/>
          <p:cNvSpPr>
            <a:spLocks noGrp="1"/>
          </p:cNvSpPr>
          <p:nvPr>
            <p:ph type="subTitle" idx="1"/>
          </p:nvPr>
        </p:nvSpPr>
        <p:spPr>
          <a:xfrm>
            <a:off x="286000" y="4165056"/>
            <a:ext cx="3962400" cy="542544"/>
          </a:xfrm>
        </p:spPr>
        <p:txBody>
          <a:bodyPr>
            <a:normAutofit fontScale="62500" lnSpcReduction="20000"/>
          </a:bodyPr>
          <a:lstStyle/>
          <a:p>
            <a:r>
              <a:rPr lang="en-US" dirty="0" smtClean="0">
                <a:solidFill>
                  <a:srgbClr val="FF0000"/>
                </a:solidFill>
              </a:rPr>
              <a:t>For Apprenticeship &amp; CET </a:t>
            </a:r>
            <a:r>
              <a:rPr lang="en-US" dirty="0" smtClean="0"/>
              <a:t>&amp; CET</a:t>
            </a:r>
            <a:endParaRPr lang="en-US" dirty="0"/>
          </a:p>
        </p:txBody>
      </p:sp>
      <p:sp>
        <p:nvSpPr>
          <p:cNvPr id="4" name="TextBox 3"/>
          <p:cNvSpPr txBox="1"/>
          <p:nvPr/>
        </p:nvSpPr>
        <p:spPr>
          <a:xfrm>
            <a:off x="8617408" y="6523504"/>
            <a:ext cx="364202" cy="261610"/>
          </a:xfrm>
          <a:prstGeom prst="rect">
            <a:avLst/>
          </a:prstGeom>
          <a:noFill/>
        </p:spPr>
        <p:txBody>
          <a:bodyPr wrap="none" rtlCol="0">
            <a:spAutoFit/>
          </a:bodyPr>
          <a:lstStyle/>
          <a:p>
            <a:r>
              <a:rPr lang="en-US" sz="1100" dirty="0" smtClean="0">
                <a:solidFill>
                  <a:schemeClr val="bg1">
                    <a:lumMod val="75000"/>
                  </a:schemeClr>
                </a:solidFill>
              </a:rPr>
              <a:t>20</a:t>
            </a:r>
            <a:endParaRPr lang="en-US" sz="1100" dirty="0">
              <a:solidFill>
                <a:schemeClr val="bg1">
                  <a:lumMod val="75000"/>
                </a:schemeClr>
              </a:solidFill>
            </a:endParaRPr>
          </a:p>
        </p:txBody>
      </p:sp>
    </p:spTree>
    <p:extLst>
      <p:ext uri="{BB962C8B-B14F-4D97-AF65-F5344CB8AC3E}">
        <p14:creationId xmlns:p14="http://schemas.microsoft.com/office/powerpoint/2010/main" val="7897278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93210"/>
            <a:ext cx="8149183" cy="4835990"/>
          </a:xfrm>
          <a:prstGeom prst="rect">
            <a:avLst/>
          </a:prstGeom>
          <a:effectLst>
            <a:outerShdw blurRad="50800" dist="38100" dir="2700000" sx="101000" sy="101000" algn="tl" rotWithShape="0">
              <a:schemeClr val="bg1">
                <a:alpha val="63000"/>
              </a:schemeClr>
            </a:outerShdw>
          </a:effectLst>
        </p:spPr>
      </p:pic>
      <p:pic>
        <p:nvPicPr>
          <p:cNvPr id="3" name="Picture 2"/>
          <p:cNvPicPr>
            <a:picLocks noChangeAspect="1"/>
          </p:cNvPicPr>
          <p:nvPr/>
        </p:nvPicPr>
        <p:blipFill>
          <a:blip r:embed="rId4"/>
          <a:stretch>
            <a:fillRect/>
          </a:stretch>
        </p:blipFill>
        <p:spPr>
          <a:xfrm>
            <a:off x="443089" y="5024089"/>
            <a:ext cx="8229600" cy="1605311"/>
          </a:xfrm>
          <a:prstGeom prst="rect">
            <a:avLst/>
          </a:prstGeom>
          <a:effectLst>
            <a:outerShdw blurRad="50800" dist="38100" dir="2700000" algn="tl" rotWithShape="0">
              <a:srgbClr val="000000">
                <a:alpha val="43000"/>
              </a:srgbClr>
            </a:outerShdw>
          </a:effectLst>
        </p:spPr>
      </p:pic>
      <p:sp>
        <p:nvSpPr>
          <p:cNvPr id="4" name="Left Arrow 3"/>
          <p:cNvSpPr/>
          <p:nvPr/>
        </p:nvSpPr>
        <p:spPr>
          <a:xfrm>
            <a:off x="4267200" y="1447800"/>
            <a:ext cx="1828800" cy="4572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618648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42A718-4B6A-426C-87B0-EDD8B353F2B9}" type="slidenum">
              <a:rPr lang="en-US" smtClean="0">
                <a:solidFill>
                  <a:prstClr val="black">
                    <a:tint val="75000"/>
                  </a:prstClr>
                </a:solidFill>
              </a:rPr>
              <a:pPr/>
              <a:t>31</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0" y="609600"/>
            <a:ext cx="9144000" cy="5615189"/>
          </a:xfrm>
          <a:prstGeom prst="rect">
            <a:avLst/>
          </a:prstGeom>
        </p:spPr>
      </p:pic>
    </p:spTree>
    <p:extLst>
      <p:ext uri="{BB962C8B-B14F-4D97-AF65-F5344CB8AC3E}">
        <p14:creationId xmlns:p14="http://schemas.microsoft.com/office/powerpoint/2010/main" val="305156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93210"/>
            <a:ext cx="8149183" cy="4835990"/>
          </a:xfrm>
          <a:prstGeom prst="rect">
            <a:avLst/>
          </a:prstGeom>
          <a:effectLst>
            <a:outerShdw blurRad="50800" dist="38100" dir="2700000" sx="101000" sy="101000" algn="tl" rotWithShape="0">
              <a:schemeClr val="bg1">
                <a:alpha val="63000"/>
              </a:schemeClr>
            </a:outerShdw>
          </a:effectLst>
        </p:spPr>
      </p:pic>
      <p:pic>
        <p:nvPicPr>
          <p:cNvPr id="3" name="Picture 2"/>
          <p:cNvPicPr>
            <a:picLocks noChangeAspect="1"/>
          </p:cNvPicPr>
          <p:nvPr/>
        </p:nvPicPr>
        <p:blipFill>
          <a:blip r:embed="rId4"/>
          <a:stretch>
            <a:fillRect/>
          </a:stretch>
        </p:blipFill>
        <p:spPr>
          <a:xfrm>
            <a:off x="443089" y="5024089"/>
            <a:ext cx="8229600" cy="1605311"/>
          </a:xfrm>
          <a:prstGeom prst="rect">
            <a:avLst/>
          </a:prstGeom>
          <a:effectLst>
            <a:outerShdw blurRad="50800" dist="38100" dir="2700000" algn="tl" rotWithShape="0">
              <a:srgbClr val="000000">
                <a:alpha val="43000"/>
              </a:srgbClr>
            </a:outerShdw>
          </a:effectLst>
        </p:spPr>
      </p:pic>
      <p:sp>
        <p:nvSpPr>
          <p:cNvPr id="4" name="Left Arrow 3"/>
          <p:cNvSpPr/>
          <p:nvPr/>
        </p:nvSpPr>
        <p:spPr>
          <a:xfrm>
            <a:off x="4343400" y="5334000"/>
            <a:ext cx="1828800" cy="4572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27075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513200"/>
          </a:xfrm>
          <a:prstGeom prst="rect">
            <a:avLst/>
          </a:prstGeom>
          <a:ln w="508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90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93210"/>
            <a:ext cx="8149183" cy="4835990"/>
          </a:xfrm>
          <a:prstGeom prst="rect">
            <a:avLst/>
          </a:prstGeom>
          <a:effectLst>
            <a:outerShdw blurRad="50800" dist="38100" dir="2700000" sx="101000" sy="101000" algn="tl" rotWithShape="0">
              <a:schemeClr val="bg1">
                <a:alpha val="63000"/>
              </a:schemeClr>
            </a:outerShdw>
          </a:effectLst>
        </p:spPr>
      </p:pic>
      <p:pic>
        <p:nvPicPr>
          <p:cNvPr id="3" name="Picture 2"/>
          <p:cNvPicPr>
            <a:picLocks noChangeAspect="1"/>
          </p:cNvPicPr>
          <p:nvPr/>
        </p:nvPicPr>
        <p:blipFill>
          <a:blip r:embed="rId4"/>
          <a:stretch>
            <a:fillRect/>
          </a:stretch>
        </p:blipFill>
        <p:spPr>
          <a:xfrm>
            <a:off x="443089" y="5024089"/>
            <a:ext cx="8229600" cy="1605311"/>
          </a:xfrm>
          <a:prstGeom prst="rect">
            <a:avLst/>
          </a:prstGeom>
          <a:effectLst>
            <a:outerShdw blurRad="50800" dist="38100" dir="2700000" algn="tl" rotWithShape="0">
              <a:srgbClr val="000000">
                <a:alpha val="43000"/>
              </a:srgbClr>
            </a:outerShdw>
          </a:effectLst>
        </p:spPr>
      </p:pic>
      <p:sp>
        <p:nvSpPr>
          <p:cNvPr id="4" name="Left Arrow 3"/>
          <p:cNvSpPr/>
          <p:nvPr/>
        </p:nvSpPr>
        <p:spPr>
          <a:xfrm>
            <a:off x="4191000" y="5943600"/>
            <a:ext cx="1828800" cy="4572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7013636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25500"/>
            <a:ext cx="9144000" cy="5184888"/>
          </a:xfrm>
          <a:prstGeom prst="rect">
            <a:avLst/>
          </a:prstGeom>
          <a:ln w="508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063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7300"/>
            <a:ext cx="9144000" cy="4335456"/>
          </a:xfrm>
          <a:prstGeom prst="rect">
            <a:avLst/>
          </a:prstGeom>
          <a:ln w="50800">
            <a:solidFill>
              <a:schemeClr val="accent1"/>
            </a:solidFill>
          </a:ln>
          <a:effectLst>
            <a:outerShdw blurRad="50800" dist="38100" dir="2700000" algn="tl" rotWithShape="0">
              <a:prstClr val="black">
                <a:alpha val="40000"/>
              </a:prstClr>
            </a:outerShdw>
          </a:effectLst>
        </p:spPr>
      </p:pic>
      <p:sp>
        <p:nvSpPr>
          <p:cNvPr id="3" name="Left Arrow 2"/>
          <p:cNvSpPr/>
          <p:nvPr/>
        </p:nvSpPr>
        <p:spPr>
          <a:xfrm rot="3995960">
            <a:off x="493815" y="5161856"/>
            <a:ext cx="1585761" cy="457200"/>
          </a:xfrm>
          <a:prstGeom prst="leftArrow">
            <a:avLst>
              <a:gd name="adj1" fmla="val 43827"/>
              <a:gd name="adj2" fmla="val 50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6380636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066800"/>
            <a:ext cx="8873733" cy="4572000"/>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83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 y="896005"/>
            <a:ext cx="9009086" cy="5088358"/>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7543800" y="2438400"/>
            <a:ext cx="1295400" cy="457200"/>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57772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 y="896005"/>
            <a:ext cx="9009086" cy="5088358"/>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1121734" y="3352800"/>
            <a:ext cx="457200" cy="304800"/>
          </a:xfrm>
          <a:prstGeom prst="ellipse">
            <a:avLst/>
          </a:prstGeom>
          <a:noFill/>
          <a:ln w="317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8907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6018" y="822366"/>
            <a:ext cx="6858000" cy="677108"/>
          </a:xfrm>
        </p:spPr>
        <p:txBody>
          <a:bodyPr/>
          <a:lstStyle/>
          <a:p>
            <a:pPr algn="ctr"/>
            <a:r>
              <a:rPr lang="en-US" sz="8000" dirty="0" smtClean="0">
                <a:ln w="17780" cmpd="sng">
                  <a:solidFill>
                    <a:srgbClr val="FFFFFF"/>
                  </a:solidFill>
                  <a:prstDash val="solid"/>
                  <a:miter lim="800000"/>
                </a:ln>
                <a:solidFill>
                  <a:schemeClr val="tx1"/>
                </a:solidFill>
                <a:effectLst>
                  <a:outerShdw blurRad="50800" algn="tl" rotWithShape="0">
                    <a:srgbClr val="000000"/>
                  </a:outerShdw>
                </a:effectLst>
              </a:rPr>
              <a:t>Apprentice</a:t>
            </a:r>
            <a:endParaRPr lang="en-US" sz="8000" dirty="0">
              <a:ln w="17780" cmpd="sng">
                <a:solidFill>
                  <a:srgbClr val="FFFFFF"/>
                </a:solidFill>
                <a:prstDash val="solid"/>
                <a:miter lim="800000"/>
              </a:ln>
              <a:solidFill>
                <a:schemeClr val="tx1"/>
              </a:solidFill>
              <a:effectLst>
                <a:outerShdw blurRad="50800" algn="tl" rotWithShape="0">
                  <a:srgbClr val="000000"/>
                </a:outerShdw>
              </a:effectLst>
            </a:endParaRPr>
          </a:p>
        </p:txBody>
      </p:sp>
      <p:sp>
        <p:nvSpPr>
          <p:cNvPr id="3" name="Subtitle 2"/>
          <p:cNvSpPr>
            <a:spLocks noGrp="1"/>
          </p:cNvSpPr>
          <p:nvPr>
            <p:ph type="subTitle" idx="1"/>
          </p:nvPr>
        </p:nvSpPr>
        <p:spPr>
          <a:xfrm>
            <a:off x="1427018" y="1889166"/>
            <a:ext cx="6019800" cy="542544"/>
          </a:xfrm>
        </p:spPr>
        <p:txBody>
          <a:bodyPr>
            <a:noAutofit/>
          </a:bodyPr>
          <a:lstStyle/>
          <a:p>
            <a:pPr algn="ctr"/>
            <a:r>
              <a:rPr lang="en-US" sz="4800" dirty="0" smtClean="0">
                <a:solidFill>
                  <a:schemeClr val="tx1"/>
                </a:solidFill>
              </a:rPr>
              <a:t>Future Success of the IBEW/NECA Workforce</a:t>
            </a:r>
            <a:endParaRPr lang="en-US" sz="4800" dirty="0">
              <a:solidFill>
                <a:schemeClr val="tx1"/>
              </a:solidFill>
            </a:endParaRPr>
          </a:p>
        </p:txBody>
      </p:sp>
    </p:spTree>
    <p:extLst>
      <p:ext uri="{BB962C8B-B14F-4D97-AF65-F5344CB8AC3E}">
        <p14:creationId xmlns:p14="http://schemas.microsoft.com/office/powerpoint/2010/main" val="19871501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xmlns:p14="http://schemas.microsoft.com/office/powerpoint/2010/mai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 fill="hold"/>
                                        <p:tgtEl>
                                          <p:spTgt spid="2"/>
                                        </p:tgtEl>
                                        <p:attrNameLst>
                                          <p:attrName>ppt_y</p:attrName>
                                        </p:attrNameLst>
                                      </p:cBhvr>
                                      <p:tavLst>
                                        <p:tav tm="0">
                                          <p:val>
                                            <p:strVal val="#ppt_y"/>
                                          </p:val>
                                        </p:tav>
                                        <p:tav tm="100000">
                                          <p:val>
                                            <p:strVal val="#ppt_y"/>
                                          </p:val>
                                        </p:tav>
                                      </p:tavLst>
                                    </p:anim>
                                    <p:anim calcmode="lin" valueType="num">
                                      <p:cBhvr>
                                        <p:cTn id="9" dur="1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 y="896005"/>
            <a:ext cx="9009086" cy="5088358"/>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57400"/>
            <a:ext cx="7143750" cy="2517652"/>
          </a:xfrm>
          <a:prstGeom prst="rect">
            <a:avLst/>
          </a:prstGeom>
          <a:noFill/>
          <a:ln w="34925">
            <a:solidFill>
              <a:srgbClr val="FF0000"/>
            </a:solid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6392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 y="896005"/>
            <a:ext cx="9009086" cy="5088358"/>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99" y="3265967"/>
            <a:ext cx="744537" cy="5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967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9014002" cy="5334000"/>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a:off x="7543800" y="2286000"/>
            <a:ext cx="1295400" cy="457200"/>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5335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914400"/>
            <a:ext cx="8910877" cy="4953000"/>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0429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86047"/>
            <a:ext cx="8839200" cy="5119206"/>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79323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35" y="1361477"/>
            <a:ext cx="8953614" cy="3896323"/>
          </a:xfrm>
          <a:prstGeom prst="rect">
            <a:avLst/>
          </a:prstGeom>
          <a:ln w="50800">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3631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prstClr val="black"/>
                </a:solidFill>
                <a:latin typeface="Bookman Old Style"/>
              </a:rPr>
              <a:t>National Joint Apprenticeship and Training Committee – Michael Callanan, Executive Director</a:t>
            </a:r>
            <a:endParaRPr lang="en-US" dirty="0">
              <a:solidFill>
                <a:prstClr val="black"/>
              </a:solidFill>
              <a:latin typeface="Bookman Old Style"/>
            </a:endParaRPr>
          </a:p>
        </p:txBody>
      </p:sp>
      <p:sp>
        <p:nvSpPr>
          <p:cNvPr id="4" name="Slide Number Placeholder 3"/>
          <p:cNvSpPr>
            <a:spLocks noGrp="1"/>
          </p:cNvSpPr>
          <p:nvPr>
            <p:ph type="sldNum" sz="quarter" idx="12"/>
          </p:nvPr>
        </p:nvSpPr>
        <p:spPr/>
        <p:txBody>
          <a:bodyPr/>
          <a:lstStyle/>
          <a:p>
            <a:fld id="{5693451D-5B0C-4E56-9BF9-5FA67CD67611}" type="slidenum">
              <a:rPr lang="en-US" smtClean="0">
                <a:solidFill>
                  <a:prstClr val="black"/>
                </a:solidFill>
                <a:latin typeface="Bookman Old Style"/>
              </a:rPr>
              <a:pPr/>
              <a:t>46</a:t>
            </a:fld>
            <a:endParaRPr lang="en-US" dirty="0">
              <a:solidFill>
                <a:prstClr val="black"/>
              </a:solidFill>
              <a:latin typeface="Bookman Old Style"/>
            </a:endParaRPr>
          </a:p>
        </p:txBody>
      </p:sp>
      <p:graphicFrame>
        <p:nvGraphicFramePr>
          <p:cNvPr id="6" name="Diagram 5"/>
          <p:cNvGraphicFramePr/>
          <p:nvPr>
            <p:extLst>
              <p:ext uri="{D42A27DB-BD31-4B8C-83A1-F6EECF244321}">
                <p14:modId xmlns:p14="http://schemas.microsoft.com/office/powerpoint/2010/main" val="1076274373"/>
              </p:ext>
            </p:extLst>
          </p:nvPr>
        </p:nvGraphicFramePr>
        <p:xfrm>
          <a:off x="2286000" y="584200"/>
          <a:ext cx="6705600" cy="568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8515665"/>
      </p:ext>
    </p:extLst>
  </p:cSld>
  <p:clrMapOvr>
    <a:masterClrMapping/>
  </p:clrMapOvr>
  <mc:AlternateContent xmlns:mc="http://schemas.openxmlformats.org/markup-compatibility/2006" xmlns:p14="http://schemas.microsoft.com/office/powerpoint/2010/main">
    <mc:Choice Requires="p14">
      <p:transition spd="med" p14:dur="6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graphicEl>
                                              <a:dgm id="{CE7FC782-03AD-47D0-889B-E53E7AF21B56}"/>
                                            </p:graphicEl>
                                          </p:spTgt>
                                        </p:tgtEl>
                                        <p:attrNameLst>
                                          <p:attrName>style.visibility</p:attrName>
                                        </p:attrNameLst>
                                      </p:cBhvr>
                                      <p:to>
                                        <p:strVal val="visible"/>
                                      </p:to>
                                    </p:set>
                                    <p:anim calcmode="lin" valueType="num">
                                      <p:cBhvr>
                                        <p:cTn id="7" dur="1000" fill="hold"/>
                                        <p:tgtEl>
                                          <p:spTgt spid="6">
                                            <p:graphicEl>
                                              <a:dgm id="{CE7FC782-03AD-47D0-889B-E53E7AF21B56}"/>
                                            </p:graphicEl>
                                          </p:spTgt>
                                        </p:tgtEl>
                                        <p:attrNameLst>
                                          <p:attrName>ppt_w</p:attrName>
                                        </p:attrNameLst>
                                      </p:cBhvr>
                                      <p:tavLst>
                                        <p:tav tm="0">
                                          <p:val>
                                            <p:strVal val="#ppt_w*0.70"/>
                                          </p:val>
                                        </p:tav>
                                        <p:tav tm="100000">
                                          <p:val>
                                            <p:strVal val="#ppt_w"/>
                                          </p:val>
                                        </p:tav>
                                      </p:tavLst>
                                    </p:anim>
                                    <p:anim calcmode="lin" valueType="num">
                                      <p:cBhvr>
                                        <p:cTn id="8" dur="1000" fill="hold"/>
                                        <p:tgtEl>
                                          <p:spTgt spid="6">
                                            <p:graphicEl>
                                              <a:dgm id="{CE7FC782-03AD-47D0-889B-E53E7AF21B56}"/>
                                            </p:graphicEl>
                                          </p:spTgt>
                                        </p:tgtEl>
                                        <p:attrNameLst>
                                          <p:attrName>ppt_h</p:attrName>
                                        </p:attrNameLst>
                                      </p:cBhvr>
                                      <p:tavLst>
                                        <p:tav tm="0">
                                          <p:val>
                                            <p:strVal val="#ppt_h"/>
                                          </p:val>
                                        </p:tav>
                                        <p:tav tm="100000">
                                          <p:val>
                                            <p:strVal val="#ppt_h"/>
                                          </p:val>
                                        </p:tav>
                                      </p:tavLst>
                                    </p:anim>
                                    <p:animEffect transition="in" filter="fade">
                                      <p:cBhvr>
                                        <p:cTn id="9" dur="1000"/>
                                        <p:tgtEl>
                                          <p:spTgt spid="6">
                                            <p:graphicEl>
                                              <a:dgm id="{CE7FC782-03AD-47D0-889B-E53E7AF21B56}"/>
                                            </p:graphicEl>
                                          </p:spTgt>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6">
                                            <p:graphicEl>
                                              <a:dgm id="{B44BAF5A-54FB-4A17-8B15-1529ABE14C91}"/>
                                            </p:graphicEl>
                                          </p:spTgt>
                                        </p:tgtEl>
                                        <p:attrNameLst>
                                          <p:attrName>style.visibility</p:attrName>
                                        </p:attrNameLst>
                                      </p:cBhvr>
                                      <p:to>
                                        <p:strVal val="visible"/>
                                      </p:to>
                                    </p:set>
                                    <p:animEffect transition="in" filter="slide(fromBottom)">
                                      <p:cBhvr>
                                        <p:cTn id="13" dur="1000"/>
                                        <p:tgtEl>
                                          <p:spTgt spid="6">
                                            <p:graphicEl>
                                              <a:dgm id="{B44BAF5A-54FB-4A17-8B15-1529ABE14C91}"/>
                                            </p:graphicEl>
                                          </p:spTgt>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6">
                                            <p:graphicEl>
                                              <a:dgm id="{7CEE50B7-A4E1-4983-AED3-5CDE0E17F187}"/>
                                            </p:graphicEl>
                                          </p:spTgt>
                                        </p:tgtEl>
                                        <p:attrNameLst>
                                          <p:attrName>style.visibility</p:attrName>
                                        </p:attrNameLst>
                                      </p:cBhvr>
                                      <p:to>
                                        <p:strVal val="visible"/>
                                      </p:to>
                                    </p:set>
                                    <p:animEffect transition="in" filter="slide(fromLeft)">
                                      <p:cBhvr>
                                        <p:cTn id="16" dur="1000"/>
                                        <p:tgtEl>
                                          <p:spTgt spid="6">
                                            <p:graphicEl>
                                              <a:dgm id="{7CEE50B7-A4E1-4983-AED3-5CDE0E17F187}"/>
                                            </p:graphicEl>
                                          </p:spTgt>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6">
                                            <p:graphicEl>
                                              <a:dgm id="{C2CCCD68-1C7D-4050-8872-BE2C7CCA6F8B}"/>
                                            </p:graphicEl>
                                          </p:spTgt>
                                        </p:tgtEl>
                                        <p:attrNameLst>
                                          <p:attrName>style.visibility</p:attrName>
                                        </p:attrNameLst>
                                      </p:cBhvr>
                                      <p:to>
                                        <p:strVal val="visible"/>
                                      </p:to>
                                    </p:set>
                                    <p:animEffect transition="in" filter="slide(fromRight)">
                                      <p:cBhvr>
                                        <p:cTn id="19" dur="1000"/>
                                        <p:tgtEl>
                                          <p:spTgt spid="6">
                                            <p:graphicEl>
                                              <a:dgm id="{C2CCCD68-1C7D-4050-8872-BE2C7CCA6F8B}"/>
                                            </p:graphicEl>
                                          </p:spTgt>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6">
                                            <p:graphicEl>
                                              <a:dgm id="{59A74411-F131-4885-B705-07DD1EF5512F}"/>
                                            </p:graphicEl>
                                          </p:spTgt>
                                        </p:tgtEl>
                                        <p:attrNameLst>
                                          <p:attrName>style.visibility</p:attrName>
                                        </p:attrNameLst>
                                      </p:cBhvr>
                                      <p:to>
                                        <p:strVal val="visible"/>
                                      </p:to>
                                    </p:set>
                                    <p:animEffect transition="in" filter="slide(fromTop)">
                                      <p:cBhvr>
                                        <p:cTn id="22" dur="1000"/>
                                        <p:tgtEl>
                                          <p:spTgt spid="6">
                                            <p:graphicEl>
                                              <a:dgm id="{59A74411-F131-4885-B705-07DD1EF551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555652"/>
            <a:ext cx="7848598" cy="6124548"/>
            <a:chOff x="1447800" y="416739"/>
            <a:chExt cx="7525522" cy="4593411"/>
          </a:xfrm>
        </p:grpSpPr>
        <p:pic>
          <p:nvPicPr>
            <p:cNvPr id="2" name="Picture 1" descr="TMA.GIF"/>
            <p:cNvPicPr>
              <a:picLocks noChangeAspect="1"/>
            </p:cNvPicPr>
            <p:nvPr/>
          </p:nvPicPr>
          <p:blipFill>
            <a:blip r:embed="rId2" cstate="print"/>
            <a:stretch>
              <a:fillRect/>
            </a:stretch>
          </p:blipFill>
          <p:spPr>
            <a:xfrm>
              <a:off x="2362198" y="416739"/>
              <a:ext cx="6611124" cy="4235016"/>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1447800" y="3847136"/>
              <a:ext cx="2083436" cy="116301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grpSp>
    </p:spTree>
    <p:extLst>
      <p:ext uri="{BB962C8B-B14F-4D97-AF65-F5344CB8AC3E}">
        <p14:creationId xmlns:p14="http://schemas.microsoft.com/office/powerpoint/2010/main" val="201548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20990" y="228903"/>
            <a:ext cx="6646810" cy="6223275"/>
            <a:chOff x="2420990" y="171677"/>
            <a:chExt cx="6287226" cy="4667455"/>
          </a:xfrm>
        </p:grpSpPr>
        <p:pic>
          <p:nvPicPr>
            <p:cNvPr id="2" name="Picture 2"/>
            <p:cNvPicPr>
              <a:picLocks noChangeAspect="1" noChangeArrowheads="1"/>
            </p:cNvPicPr>
            <p:nvPr/>
          </p:nvPicPr>
          <p:blipFill>
            <a:blip r:embed="rId2" cstate="print"/>
            <a:srcRect/>
            <a:stretch>
              <a:fillRect/>
            </a:stretch>
          </p:blipFill>
          <p:spPr bwMode="auto">
            <a:xfrm>
              <a:off x="2420990" y="171677"/>
              <a:ext cx="6287226" cy="422192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3" name="TextBox 2"/>
            <p:cNvSpPr txBox="1"/>
            <p:nvPr/>
          </p:nvSpPr>
          <p:spPr>
            <a:xfrm>
              <a:off x="4343400" y="4400550"/>
              <a:ext cx="2590800" cy="43858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C00000"/>
                  </a:solidFill>
                  <a:effectLst>
                    <a:outerShdw blurRad="50800" dist="38100" dir="2700000" algn="tl" rotWithShape="0">
                      <a:prstClr val="black">
                        <a:alpha val="40000"/>
                      </a:prstClr>
                    </a:outerShdw>
                  </a:effectLst>
                  <a:latin typeface="Cooper Black"/>
                  <a:cs typeface="Cooper Black"/>
                </a:rPr>
                <a:t>Cover-up</a:t>
              </a:r>
            </a:p>
          </p:txBody>
        </p:sp>
      </p:grpSp>
    </p:spTree>
    <p:extLst>
      <p:ext uri="{BB962C8B-B14F-4D97-AF65-F5344CB8AC3E}">
        <p14:creationId xmlns:p14="http://schemas.microsoft.com/office/powerpoint/2010/main" val="320759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354584" y="371708"/>
            <a:ext cx="6713219" cy="600369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312059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2695" y="810491"/>
            <a:ext cx="6019800" cy="677108"/>
          </a:xfrm>
        </p:spPr>
        <p:txBody>
          <a:bodyPr/>
          <a:lstStyle/>
          <a:p>
            <a:pPr algn="ctr"/>
            <a:r>
              <a:rPr lang="en-US" sz="9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CET</a:t>
            </a:r>
            <a:endParaRPr lang="en-US" sz="9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ubtitle 2"/>
          <p:cNvSpPr>
            <a:spLocks noGrp="1"/>
          </p:cNvSpPr>
          <p:nvPr>
            <p:ph type="subTitle" idx="1"/>
          </p:nvPr>
        </p:nvSpPr>
        <p:spPr>
          <a:xfrm>
            <a:off x="1438895" y="1877291"/>
            <a:ext cx="6019800" cy="542544"/>
          </a:xfrm>
        </p:spPr>
        <p:txBody>
          <a:bodyPr>
            <a:noAutofit/>
          </a:bodyPr>
          <a:lstStyle/>
          <a:p>
            <a:pPr algn="ctr"/>
            <a:r>
              <a:rPr lang="en-US" sz="5400" dirty="0" smtClean="0">
                <a:solidFill>
                  <a:schemeClr val="tx1"/>
                </a:solidFill>
              </a:rPr>
              <a:t>Continuing Electrical Training</a:t>
            </a:r>
            <a:endParaRPr lang="en-US" sz="5400" dirty="0">
              <a:solidFill>
                <a:schemeClr val="tx1"/>
              </a:solidFill>
            </a:endParaRPr>
          </a:p>
        </p:txBody>
      </p:sp>
    </p:spTree>
    <p:extLst>
      <p:ext uri="{BB962C8B-B14F-4D97-AF65-F5344CB8AC3E}">
        <p14:creationId xmlns:p14="http://schemas.microsoft.com/office/powerpoint/2010/main" val="276800361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xmlns:p14="http://schemas.microsoft.com/office/powerpoint/2010/mai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 fill="hold"/>
                                        <p:tgtEl>
                                          <p:spTgt spid="2"/>
                                        </p:tgtEl>
                                        <p:attrNameLst>
                                          <p:attrName>ppt_y</p:attrName>
                                        </p:attrNameLst>
                                      </p:cBhvr>
                                      <p:tavLst>
                                        <p:tav tm="0">
                                          <p:val>
                                            <p:strVal val="#ppt_y"/>
                                          </p:val>
                                        </p:tav>
                                        <p:tav tm="100000">
                                          <p:val>
                                            <p:strVal val="#ppt_y"/>
                                          </p:val>
                                        </p:tav>
                                      </p:tavLst>
                                    </p:anim>
                                    <p:anim calcmode="lin" valueType="num">
                                      <p:cBhvr>
                                        <p:cTn id="9" dur="1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2362200" y="177802"/>
            <a:ext cx="6781800" cy="6502400"/>
            <a:chOff x="2362200" y="133350"/>
            <a:chExt cx="6781800" cy="4876800"/>
          </a:xfrm>
        </p:grpSpPr>
        <p:pic>
          <p:nvPicPr>
            <p:cNvPr id="2" name="Picture 2"/>
            <p:cNvPicPr>
              <a:picLocks noChangeAspect="1" noChangeArrowheads="1"/>
            </p:cNvPicPr>
            <p:nvPr/>
          </p:nvPicPr>
          <p:blipFill>
            <a:blip r:embed="rId2" cstate="print">
              <a:lum contrast="20000"/>
            </a:blip>
            <a:srcRect/>
            <a:stretch>
              <a:fillRect/>
            </a:stretch>
          </p:blipFill>
          <p:spPr bwMode="auto">
            <a:xfrm>
              <a:off x="4572000" y="133350"/>
              <a:ext cx="4452169" cy="3429000"/>
            </a:xfrm>
            <a:prstGeom prst="rect">
              <a:avLst/>
            </a:prstGeom>
            <a:noFill/>
            <a:ln w="9525">
              <a:solidFill>
                <a:schemeClr val="tx1"/>
              </a:solidFill>
              <a:miter lim="800000"/>
              <a:headEnd/>
              <a:tailEnd/>
            </a:ln>
            <a:scene3d>
              <a:camera prst="orthographicFront"/>
              <a:lightRig rig="threePt" dir="t"/>
            </a:scene3d>
            <a:sp3d>
              <a:bevelT w="165100" prst="coolSlant"/>
            </a:sp3d>
          </p:spPr>
        </p:pic>
        <p:pic>
          <p:nvPicPr>
            <p:cNvPr id="3" name="Picture 3"/>
            <p:cNvPicPr>
              <a:picLocks noChangeAspect="1" noChangeArrowheads="1"/>
            </p:cNvPicPr>
            <p:nvPr/>
          </p:nvPicPr>
          <p:blipFill>
            <a:blip r:embed="rId3" cstate="print">
              <a:lum contrast="30000"/>
            </a:blip>
            <a:stretch>
              <a:fillRect/>
            </a:stretch>
          </p:blipFill>
          <p:spPr bwMode="auto">
            <a:xfrm>
              <a:off x="2362200" y="2647950"/>
              <a:ext cx="3159505"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p:cNvSpPr txBox="1"/>
            <p:nvPr/>
          </p:nvSpPr>
          <p:spPr>
            <a:xfrm>
              <a:off x="4724400" y="3790950"/>
              <a:ext cx="4419600" cy="1038746"/>
            </a:xfrm>
            <a:prstGeom prst="rect">
              <a:avLst/>
            </a:prstGeom>
            <a:noFill/>
          </p:spPr>
          <p:txBody>
            <a:bodyPr wrap="square" rtlCol="0">
              <a:spAutoFit/>
              <a:scene3d>
                <a:camera prst="orthographicFront"/>
                <a:lightRig rig="threePt" dir="t"/>
              </a:scene3d>
              <a:sp3d extrusionH="57150">
                <a:bevelT w="38100" h="38100"/>
              </a:sp3d>
            </a:bodyPr>
            <a:lstStyle/>
            <a:p>
              <a:pPr algn="r"/>
              <a:r>
                <a:rPr lang="en-US" sz="2800" dirty="0" smtClean="0">
                  <a:solidFill>
                    <a:srgbClr val="C00000"/>
                  </a:solidFill>
                  <a:effectLst>
                    <a:outerShdw blurRad="50800" dist="38100" dir="2700000" algn="tl" rotWithShape="0">
                      <a:prstClr val="black">
                        <a:alpha val="40000"/>
                      </a:prstClr>
                    </a:outerShdw>
                  </a:effectLst>
                  <a:latin typeface="Cooper Black"/>
                  <a:cs typeface="Cooper Black"/>
                </a:rPr>
                <a:t>Outside</a:t>
              </a:r>
            </a:p>
            <a:p>
              <a:pPr algn="r"/>
              <a:r>
                <a:rPr lang="en-US" sz="2800" dirty="0" smtClean="0">
                  <a:solidFill>
                    <a:srgbClr val="C00000"/>
                  </a:solidFill>
                  <a:effectLst>
                    <a:outerShdw blurRad="50800" dist="38100" dir="2700000" algn="tl" rotWithShape="0">
                      <a:prstClr val="black">
                        <a:alpha val="40000"/>
                      </a:prstClr>
                    </a:outerShdw>
                  </a:effectLst>
                  <a:latin typeface="Cooper Black"/>
                  <a:cs typeface="Cooper Black"/>
                </a:rPr>
                <a:t> Transformer</a:t>
              </a:r>
            </a:p>
            <a:p>
              <a:pPr algn="r"/>
              <a:r>
                <a:rPr lang="en-US" sz="2800" dirty="0" smtClean="0">
                  <a:solidFill>
                    <a:srgbClr val="C00000"/>
                  </a:solidFill>
                  <a:effectLst>
                    <a:outerShdw blurRad="50800" dist="38100" dir="2700000" algn="tl" rotWithShape="0">
                      <a:prstClr val="black">
                        <a:alpha val="40000"/>
                      </a:prstClr>
                    </a:outerShdw>
                  </a:effectLst>
                  <a:latin typeface="Cooper Black"/>
                  <a:cs typeface="Cooper Black"/>
                </a:rPr>
                <a:t> Simulator</a:t>
              </a:r>
            </a:p>
          </p:txBody>
        </p:sp>
      </p:grpSp>
    </p:spTree>
    <p:extLst>
      <p:ext uri="{BB962C8B-B14F-4D97-AF65-F5344CB8AC3E}">
        <p14:creationId xmlns:p14="http://schemas.microsoft.com/office/powerpoint/2010/main" val="4230129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lum contrast="20000"/>
          </a:blip>
          <a:srcRect/>
          <a:stretch>
            <a:fillRect/>
          </a:stretch>
        </p:blipFill>
        <p:spPr bwMode="auto">
          <a:xfrm>
            <a:off x="2362200" y="321165"/>
            <a:ext cx="6858000" cy="615583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spTree>
    <p:extLst>
      <p:ext uri="{BB962C8B-B14F-4D97-AF65-F5344CB8AC3E}">
        <p14:creationId xmlns:p14="http://schemas.microsoft.com/office/powerpoint/2010/main" val="286338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02315" y="76201"/>
            <a:ext cx="6665487" cy="6055619"/>
            <a:chOff x="2402313" y="57150"/>
            <a:chExt cx="6665487" cy="4541713"/>
          </a:xfrm>
        </p:grpSpPr>
        <p:pic>
          <p:nvPicPr>
            <p:cNvPr id="2" name="Picture 4"/>
            <p:cNvPicPr>
              <a:picLocks noChangeAspect="1" noChangeArrowheads="1"/>
            </p:cNvPicPr>
            <p:nvPr/>
          </p:nvPicPr>
          <p:blipFill>
            <a:blip r:embed="rId2" cstate="print"/>
            <a:srcRect/>
            <a:stretch>
              <a:fillRect/>
            </a:stretch>
          </p:blipFill>
          <p:spPr bwMode="auto">
            <a:xfrm>
              <a:off x="5715000" y="57150"/>
              <a:ext cx="3352800" cy="2514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grpSp>
          <p:nvGrpSpPr>
            <p:cNvPr id="5" name="Group 4"/>
            <p:cNvGrpSpPr/>
            <p:nvPr/>
          </p:nvGrpSpPr>
          <p:grpSpPr>
            <a:xfrm>
              <a:off x="2402313" y="1733550"/>
              <a:ext cx="6360686" cy="2865313"/>
              <a:chOff x="2402313" y="1733550"/>
              <a:chExt cx="6360686" cy="2865313"/>
            </a:xfrm>
          </p:grpSpPr>
          <p:sp>
            <p:nvSpPr>
              <p:cNvPr id="3" name="TextBox 2"/>
              <p:cNvSpPr txBox="1"/>
              <p:nvPr/>
            </p:nvSpPr>
            <p:spPr>
              <a:xfrm>
                <a:off x="3679722" y="3790950"/>
                <a:ext cx="5083277" cy="80791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C00000"/>
                    </a:solidFill>
                    <a:effectLst>
                      <a:outerShdw blurRad="50800" dist="38100" dir="2700000" algn="tl" rotWithShape="0">
                        <a:prstClr val="black">
                          <a:alpha val="40000"/>
                        </a:prstClr>
                      </a:outerShdw>
                    </a:effectLst>
                    <a:latin typeface="Cooper Black"/>
                    <a:cs typeface="Cooper Black"/>
                  </a:rPr>
                  <a:t>Electrical Safety Simulator</a:t>
                </a:r>
              </a:p>
            </p:txBody>
          </p:sp>
          <p:pic>
            <p:nvPicPr>
              <p:cNvPr id="4" name="Picture 2"/>
              <p:cNvPicPr>
                <a:picLocks noChangeAspect="1" noChangeArrowheads="1"/>
              </p:cNvPicPr>
              <p:nvPr/>
            </p:nvPicPr>
            <p:blipFill>
              <a:blip r:embed="rId3" cstate="print"/>
              <a:srcRect/>
              <a:stretch>
                <a:fillRect/>
              </a:stretch>
            </p:blipFill>
            <p:spPr bwMode="auto">
              <a:xfrm>
                <a:off x="2402313" y="1733550"/>
                <a:ext cx="4195922" cy="1781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grpSp>
      </p:grpSp>
    </p:spTree>
    <p:extLst>
      <p:ext uri="{BB962C8B-B14F-4D97-AF65-F5344CB8AC3E}">
        <p14:creationId xmlns:p14="http://schemas.microsoft.com/office/powerpoint/2010/main" val="2519207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62200" y="177800"/>
            <a:ext cx="6781800" cy="6400800"/>
            <a:chOff x="2618321" y="133350"/>
            <a:chExt cx="6412945" cy="4800600"/>
          </a:xfrm>
        </p:grpSpPr>
        <p:pic>
          <p:nvPicPr>
            <p:cNvPr id="2" name="Picture 3"/>
            <p:cNvPicPr>
              <a:picLocks noChangeAspect="1" noChangeArrowheads="1"/>
            </p:cNvPicPr>
            <p:nvPr/>
          </p:nvPicPr>
          <p:blipFill>
            <a:blip r:embed="rId2" cstate="print"/>
            <a:srcRect/>
            <a:stretch>
              <a:fillRect/>
            </a:stretch>
          </p:blipFill>
          <p:spPr bwMode="auto">
            <a:xfrm>
              <a:off x="4799556" y="133350"/>
              <a:ext cx="4192044" cy="31481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pic>
          <p:nvPicPr>
            <p:cNvPr id="3" name="Picture 2"/>
            <p:cNvPicPr>
              <a:picLocks noChangeAspect="1" noChangeArrowheads="1"/>
            </p:cNvPicPr>
            <p:nvPr/>
          </p:nvPicPr>
          <p:blipFill>
            <a:blip r:embed="rId3" cstate="print"/>
            <a:srcRect/>
            <a:stretch>
              <a:fillRect/>
            </a:stretch>
          </p:blipFill>
          <p:spPr bwMode="auto">
            <a:xfrm>
              <a:off x="2618321" y="2495551"/>
              <a:ext cx="3249079" cy="243839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p:cNvSpPr txBox="1"/>
            <p:nvPr/>
          </p:nvSpPr>
          <p:spPr>
            <a:xfrm>
              <a:off x="5943600" y="3486150"/>
              <a:ext cx="3087666" cy="1177245"/>
            </a:xfrm>
            <a:prstGeom prst="rect">
              <a:avLst/>
            </a:prstGeom>
            <a:noFill/>
          </p:spPr>
          <p:txBody>
            <a:bodyPr wrap="square" rtlCol="0">
              <a:spAutoFit/>
              <a:scene3d>
                <a:camera prst="orthographicFront"/>
                <a:lightRig rig="threePt" dir="t"/>
              </a:scene3d>
              <a:sp3d extrusionH="57150">
                <a:bevelT w="38100" h="38100"/>
              </a:sp3d>
            </a:bodyPr>
            <a:lstStyle/>
            <a:p>
              <a:pPr algn="r"/>
              <a:r>
                <a:rPr lang="en-US" sz="3200" dirty="0" smtClean="0">
                  <a:solidFill>
                    <a:srgbClr val="C00000"/>
                  </a:solidFill>
                  <a:effectLst>
                    <a:outerShdw blurRad="50800" dist="38100" dir="2700000" algn="tl" rotWithShape="0">
                      <a:prstClr val="black">
                        <a:alpha val="40000"/>
                      </a:prstClr>
                    </a:outerShdw>
                  </a:effectLst>
                  <a:latin typeface="Cooper Black"/>
                  <a:cs typeface="Cooper Black"/>
                </a:rPr>
                <a:t>Dry-Type </a:t>
              </a:r>
            </a:p>
            <a:p>
              <a:pPr algn="r"/>
              <a:r>
                <a:rPr lang="en-US" sz="3200" dirty="0" smtClean="0">
                  <a:solidFill>
                    <a:srgbClr val="C00000"/>
                  </a:solidFill>
                  <a:effectLst>
                    <a:outerShdw blurRad="50800" dist="38100" dir="2700000" algn="tl" rotWithShape="0">
                      <a:prstClr val="black">
                        <a:alpha val="40000"/>
                      </a:prstClr>
                    </a:outerShdw>
                  </a:effectLst>
                  <a:latin typeface="Cooper Black"/>
                  <a:cs typeface="Cooper Black"/>
                </a:rPr>
                <a:t>Transformer</a:t>
              </a:r>
            </a:p>
            <a:p>
              <a:pPr algn="r"/>
              <a:r>
                <a:rPr lang="en-US" sz="3200" dirty="0" smtClean="0">
                  <a:solidFill>
                    <a:srgbClr val="C00000"/>
                  </a:solidFill>
                  <a:effectLst>
                    <a:outerShdw blurRad="50800" dist="38100" dir="2700000" algn="tl" rotWithShape="0">
                      <a:prstClr val="black">
                        <a:alpha val="40000"/>
                      </a:prstClr>
                    </a:outerShdw>
                  </a:effectLst>
                  <a:latin typeface="Cooper Black"/>
                  <a:cs typeface="Cooper Black"/>
                </a:rPr>
                <a:t> Trainer</a:t>
              </a:r>
            </a:p>
          </p:txBody>
        </p:sp>
      </p:grpSp>
      <p:sp>
        <p:nvSpPr>
          <p:cNvPr id="6" name="Oval 5">
            <a:hlinkClick r:id="rId4"/>
          </p:cNvPr>
          <p:cNvSpPr/>
          <p:nvPr/>
        </p:nvSpPr>
        <p:spPr>
          <a:xfrm>
            <a:off x="8915400" y="6578600"/>
            <a:ext cx="186653" cy="20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3735038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152400"/>
            <a:ext cx="8677275" cy="2413000"/>
            <a:chOff x="959075" y="114299"/>
            <a:chExt cx="7702973" cy="1809750"/>
          </a:xfrm>
        </p:grpSpPr>
        <p:pic>
          <p:nvPicPr>
            <p:cNvPr id="2" name="Picture 2"/>
            <p:cNvPicPr>
              <a:picLocks noChangeAspect="1" noChangeArrowheads="1"/>
            </p:cNvPicPr>
            <p:nvPr/>
          </p:nvPicPr>
          <p:blipFill>
            <a:blip r:embed="rId2" cstate="print"/>
            <a:srcRect l="480" t="4244" r="1631" b="4244"/>
            <a:stretch>
              <a:fillRect/>
            </a:stretch>
          </p:blipFill>
          <p:spPr bwMode="auto">
            <a:xfrm>
              <a:off x="959075" y="114299"/>
              <a:ext cx="2705764" cy="1809750"/>
            </a:xfrm>
            <a:prstGeom prst="rect">
              <a:avLst/>
            </a:prstGeom>
            <a:noFill/>
            <a:ln w="349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p:cNvSpPr txBox="1"/>
            <p:nvPr/>
          </p:nvSpPr>
          <p:spPr>
            <a:xfrm>
              <a:off x="4249617" y="342899"/>
              <a:ext cx="4412431" cy="80791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dirty="0" smtClean="0">
                  <a:solidFill>
                    <a:srgbClr val="C00000"/>
                  </a:solidFill>
                  <a:effectLst>
                    <a:outerShdw blurRad="50800" dist="38100" dir="2700000" algn="tl" rotWithShape="0">
                      <a:prstClr val="black">
                        <a:alpha val="40000"/>
                      </a:prstClr>
                    </a:outerShdw>
                  </a:effectLst>
                  <a:latin typeface="Cooper Black"/>
                  <a:cs typeface="Cooper Black"/>
                </a:rPr>
                <a:t>Electronic Trainer Simulator</a:t>
              </a:r>
            </a:p>
          </p:txBody>
        </p:sp>
      </p:grpSp>
      <p:sp>
        <p:nvSpPr>
          <p:cNvPr id="6" name="Oval 5">
            <a:hlinkClick r:id="rId3"/>
          </p:cNvPr>
          <p:cNvSpPr/>
          <p:nvPr/>
        </p:nvSpPr>
        <p:spPr>
          <a:xfrm>
            <a:off x="8924260" y="6622677"/>
            <a:ext cx="152400" cy="16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951248"/>
            <a:ext cx="6238875" cy="482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270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335" y="189318"/>
            <a:ext cx="8686800" cy="6446930"/>
          </a:xfrm>
          <a:prstGeom prst="rect">
            <a:avLst/>
          </a:prstGeom>
        </p:spPr>
      </p:pic>
      <p:sp>
        <p:nvSpPr>
          <p:cNvPr id="3" name="Oval 2">
            <a:hlinkClick r:id="rId3"/>
          </p:cNvPr>
          <p:cNvSpPr/>
          <p:nvPr/>
        </p:nvSpPr>
        <p:spPr>
          <a:xfrm>
            <a:off x="8610600" y="6324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58083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651" y="262388"/>
            <a:ext cx="8234541" cy="6367012"/>
          </a:xfrm>
          <a:prstGeom prst="rect">
            <a:avLst/>
          </a:prstGeom>
        </p:spPr>
      </p:pic>
    </p:spTree>
    <p:extLst>
      <p:ext uri="{BB962C8B-B14F-4D97-AF65-F5344CB8AC3E}">
        <p14:creationId xmlns:p14="http://schemas.microsoft.com/office/powerpoint/2010/main" val="1921854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7800"/>
            <a:ext cx="9144000" cy="6485744"/>
          </a:xfrm>
          <a:prstGeom prst="rect">
            <a:avLst/>
          </a:prstGeom>
        </p:spPr>
      </p:pic>
    </p:spTree>
    <p:extLst>
      <p:ext uri="{BB962C8B-B14F-4D97-AF65-F5344CB8AC3E}">
        <p14:creationId xmlns:p14="http://schemas.microsoft.com/office/powerpoint/2010/main" val="150441587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5100"/>
            <a:ext cx="9144000" cy="6511485"/>
          </a:xfrm>
          <a:prstGeom prst="rect">
            <a:avLst/>
          </a:prstGeom>
        </p:spPr>
      </p:pic>
      <p:pic>
        <p:nvPicPr>
          <p:cNvPr id="4" name="Picture 3"/>
          <p:cNvPicPr>
            <a:picLocks noChangeAspect="1"/>
          </p:cNvPicPr>
          <p:nvPr/>
        </p:nvPicPr>
        <p:blipFill>
          <a:blip r:embed="rId2"/>
          <a:stretch>
            <a:fillRect/>
          </a:stretch>
        </p:blipFill>
        <p:spPr>
          <a:xfrm>
            <a:off x="0" y="165100"/>
            <a:ext cx="9144000" cy="6511485"/>
          </a:xfrm>
          <a:prstGeom prst="rect">
            <a:avLst/>
          </a:prstGeom>
        </p:spPr>
      </p:pic>
    </p:spTree>
    <p:extLst>
      <p:ext uri="{BB962C8B-B14F-4D97-AF65-F5344CB8AC3E}">
        <p14:creationId xmlns:p14="http://schemas.microsoft.com/office/powerpoint/2010/main" val="2207302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 y="0"/>
            <a:ext cx="9089163" cy="6858000"/>
          </a:xfrm>
          <a:prstGeom prst="rect">
            <a:avLst/>
          </a:prstGeom>
        </p:spPr>
      </p:pic>
    </p:spTree>
    <p:extLst>
      <p:ext uri="{BB962C8B-B14F-4D97-AF65-F5344CB8AC3E}">
        <p14:creationId xmlns:p14="http://schemas.microsoft.com/office/powerpoint/2010/main" val="4390626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8937" y="893610"/>
            <a:ext cx="6019800" cy="677108"/>
          </a:xfrm>
        </p:spPr>
        <p:txBody>
          <a:bodyPr/>
          <a:lstStyle/>
          <a:p>
            <a:pPr algn="ctr"/>
            <a:r>
              <a:rPr lang="en-US" sz="96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LMS</a:t>
            </a:r>
            <a:endParaRPr lang="en-US" sz="96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Subtitle 2"/>
          <p:cNvSpPr>
            <a:spLocks noGrp="1"/>
          </p:cNvSpPr>
          <p:nvPr>
            <p:ph type="subTitle" idx="1"/>
          </p:nvPr>
        </p:nvSpPr>
        <p:spPr>
          <a:xfrm>
            <a:off x="1415137" y="1960410"/>
            <a:ext cx="6019800" cy="542544"/>
          </a:xfrm>
        </p:spPr>
        <p:txBody>
          <a:bodyPr>
            <a:noAutofit/>
          </a:bodyPr>
          <a:lstStyle/>
          <a:p>
            <a:pPr algn="ctr"/>
            <a:r>
              <a:rPr lang="en-US" sz="5400" dirty="0" smtClean="0">
                <a:solidFill>
                  <a:schemeClr val="tx1"/>
                </a:solidFill>
              </a:rPr>
              <a:t>Learning Management System</a:t>
            </a:r>
            <a:endParaRPr lang="en-US" sz="5400" dirty="0">
              <a:solidFill>
                <a:schemeClr val="tx1"/>
              </a:solidFill>
            </a:endParaRPr>
          </a:p>
        </p:txBody>
      </p:sp>
    </p:spTree>
    <p:extLst>
      <p:ext uri="{BB962C8B-B14F-4D97-AF65-F5344CB8AC3E}">
        <p14:creationId xmlns:p14="http://schemas.microsoft.com/office/powerpoint/2010/main" val="271380598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xmlns:p14="http://schemas.microsoft.com/office/powerpoint/2010/mai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 fill="hold"/>
                                        <p:tgtEl>
                                          <p:spTgt spid="2"/>
                                        </p:tgtEl>
                                        <p:attrNameLst>
                                          <p:attrName>ppt_y</p:attrName>
                                        </p:attrNameLst>
                                      </p:cBhvr>
                                      <p:tavLst>
                                        <p:tav tm="0">
                                          <p:val>
                                            <p:strVal val="#ppt_y"/>
                                          </p:val>
                                        </p:tav>
                                        <p:tav tm="100000">
                                          <p:val>
                                            <p:strVal val="#ppt_y"/>
                                          </p:val>
                                        </p:tav>
                                      </p:tavLst>
                                    </p:anim>
                                    <p:anim calcmode="lin" valueType="num">
                                      <p:cBhvr>
                                        <p:cTn id="9" dur="1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116499" cy="6858000"/>
          </a:xfrm>
          <a:prstGeom prst="rect">
            <a:avLst/>
          </a:prstGeom>
        </p:spPr>
      </p:pic>
      <p:sp>
        <p:nvSpPr>
          <p:cNvPr id="3" name="Oval 2">
            <a:hlinkClick r:id="rId3"/>
          </p:cNvPr>
          <p:cNvSpPr/>
          <p:nvPr/>
        </p:nvSpPr>
        <p:spPr>
          <a:xfrm>
            <a:off x="8808500" y="6546112"/>
            <a:ext cx="1831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61100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0"/>
            <a:ext cx="9144000" cy="6716213"/>
          </a:xfrm>
          <a:prstGeom prst="rect">
            <a:avLst/>
          </a:prstGeom>
        </p:spPr>
      </p:pic>
      <p:sp>
        <p:nvSpPr>
          <p:cNvPr id="3" name="Oval 2">
            <a:hlinkClick r:id="rId3"/>
          </p:cNvPr>
          <p:cNvSpPr/>
          <p:nvPr/>
        </p:nvSpPr>
        <p:spPr>
          <a:xfrm>
            <a:off x="7772400" y="6477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028124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891124" cy="6858000"/>
          </a:xfrm>
          <a:prstGeom prst="rect">
            <a:avLst/>
          </a:prstGeom>
        </p:spPr>
      </p:pic>
      <p:sp>
        <p:nvSpPr>
          <p:cNvPr id="3" name="Oval 2">
            <a:hlinkClick r:id="rId3"/>
          </p:cNvPr>
          <p:cNvSpPr/>
          <p:nvPr/>
        </p:nvSpPr>
        <p:spPr>
          <a:xfrm>
            <a:off x="8763000" y="6477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71252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0510" cy="6858000"/>
          </a:xfrm>
          <a:prstGeom prst="rect">
            <a:avLst/>
          </a:prstGeom>
        </p:spPr>
      </p:pic>
    </p:spTree>
    <p:extLst>
      <p:ext uri="{BB962C8B-B14F-4D97-AF65-F5344CB8AC3E}">
        <p14:creationId xmlns:p14="http://schemas.microsoft.com/office/powerpoint/2010/main" val="19931378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 y="0"/>
            <a:ext cx="8925791" cy="6858000"/>
          </a:xfrm>
          <a:prstGeom prst="rect">
            <a:avLst/>
          </a:prstGeom>
        </p:spPr>
      </p:pic>
      <p:sp>
        <p:nvSpPr>
          <p:cNvPr id="2" name="Oval 1">
            <a:hlinkClick r:id="rId3"/>
          </p:cNvPr>
          <p:cNvSpPr/>
          <p:nvPr/>
        </p:nvSpPr>
        <p:spPr>
          <a:xfrm>
            <a:off x="8763000" y="6553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20941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23859" cy="6858000"/>
          </a:xfrm>
          <a:prstGeom prst="rect">
            <a:avLst/>
          </a:prstGeom>
        </p:spPr>
      </p:pic>
      <p:sp>
        <p:nvSpPr>
          <p:cNvPr id="2" name="Oval 1">
            <a:hlinkClick r:id="rId3"/>
          </p:cNvPr>
          <p:cNvSpPr/>
          <p:nvPr/>
        </p:nvSpPr>
        <p:spPr>
          <a:xfrm>
            <a:off x="8839200" y="6553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2838181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15900"/>
            <a:ext cx="9144000" cy="6416842"/>
          </a:xfrm>
          <a:prstGeom prst="rect">
            <a:avLst/>
          </a:prstGeom>
        </p:spPr>
      </p:pic>
      <p:sp>
        <p:nvSpPr>
          <p:cNvPr id="5" name="TextBox 4"/>
          <p:cNvSpPr txBox="1"/>
          <p:nvPr/>
        </p:nvSpPr>
        <p:spPr>
          <a:xfrm>
            <a:off x="1143000" y="5791200"/>
            <a:ext cx="6999665"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Resistance – Resistors of Equal Values</a:t>
            </a:r>
            <a:endParaRPr lang="en-US" sz="2400" b="1" dirty="0">
              <a:solidFill>
                <a:srgbClr val="FF0000"/>
              </a:solidFill>
              <a:latin typeface="Arial Black"/>
              <a:cs typeface="Arial Black"/>
            </a:endParaRPr>
          </a:p>
        </p:txBody>
      </p:sp>
      <p:sp>
        <p:nvSpPr>
          <p:cNvPr id="6" name="TextBox 5"/>
          <p:cNvSpPr txBox="1"/>
          <p:nvPr/>
        </p:nvSpPr>
        <p:spPr>
          <a:xfrm>
            <a:off x="1600200" y="228600"/>
            <a:ext cx="6019800"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Resistance – Reciprocal</a:t>
            </a:r>
            <a:endParaRPr lang="en-US" sz="2400" b="1" dirty="0">
              <a:solidFill>
                <a:srgbClr val="FF0000"/>
              </a:solidFill>
              <a:latin typeface="Arial Black"/>
              <a:cs typeface="Arial Black"/>
            </a:endParaRPr>
          </a:p>
        </p:txBody>
      </p:sp>
      <p:sp>
        <p:nvSpPr>
          <p:cNvPr id="4" name="Oval 3">
            <a:hlinkClick r:id="rId3"/>
          </p:cNvPr>
          <p:cNvSpPr/>
          <p:nvPr/>
        </p:nvSpPr>
        <p:spPr>
          <a:xfrm>
            <a:off x="8839200" y="6632742"/>
            <a:ext cx="152400" cy="149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a:hlinkClick r:id="rId4"/>
          </p:cNvPr>
          <p:cNvSpPr/>
          <p:nvPr/>
        </p:nvSpPr>
        <p:spPr>
          <a:xfrm>
            <a:off x="8610600" y="6629400"/>
            <a:ext cx="152400" cy="1490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305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28600"/>
            <a:ext cx="9144000" cy="6386608"/>
          </a:xfrm>
          <a:prstGeom prst="rect">
            <a:avLst/>
          </a:prstGeom>
        </p:spPr>
      </p:pic>
      <p:sp>
        <p:nvSpPr>
          <p:cNvPr id="4" name="TextBox 3"/>
          <p:cNvSpPr txBox="1"/>
          <p:nvPr/>
        </p:nvSpPr>
        <p:spPr>
          <a:xfrm>
            <a:off x="2514600" y="533400"/>
            <a:ext cx="4267200"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Total Resistance</a:t>
            </a:r>
            <a:endParaRPr lang="en-US" sz="2400" b="1" dirty="0">
              <a:solidFill>
                <a:srgbClr val="FF0000"/>
              </a:solidFill>
              <a:latin typeface="Arial Black"/>
              <a:cs typeface="Arial Black"/>
            </a:endParaRPr>
          </a:p>
        </p:txBody>
      </p:sp>
    </p:spTree>
    <p:extLst>
      <p:ext uri="{BB962C8B-B14F-4D97-AF65-F5344CB8AC3E}">
        <p14:creationId xmlns:p14="http://schemas.microsoft.com/office/powerpoint/2010/main" val="22015952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03200"/>
            <a:ext cx="9144000" cy="6436895"/>
          </a:xfrm>
          <a:prstGeom prst="rect">
            <a:avLst/>
          </a:prstGeom>
        </p:spPr>
      </p:pic>
      <p:sp>
        <p:nvSpPr>
          <p:cNvPr id="4" name="TextBox 3"/>
          <p:cNvSpPr txBox="1"/>
          <p:nvPr/>
        </p:nvSpPr>
        <p:spPr>
          <a:xfrm>
            <a:off x="2514600" y="533400"/>
            <a:ext cx="4267200"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Combination Currents</a:t>
            </a:r>
            <a:endParaRPr lang="en-US" sz="2400" b="1" dirty="0">
              <a:solidFill>
                <a:srgbClr val="FF0000"/>
              </a:solidFill>
              <a:latin typeface="Arial Black"/>
              <a:cs typeface="Arial Black"/>
            </a:endParaRPr>
          </a:p>
        </p:txBody>
      </p:sp>
    </p:spTree>
    <p:extLst>
      <p:ext uri="{BB962C8B-B14F-4D97-AF65-F5344CB8AC3E}">
        <p14:creationId xmlns:p14="http://schemas.microsoft.com/office/powerpoint/2010/main" val="11821525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31996"/>
          </a:xfrm>
          <a:prstGeom prst="rect">
            <a:avLst/>
          </a:prstGeom>
        </p:spPr>
      </p:pic>
      <p:sp>
        <p:nvSpPr>
          <p:cNvPr id="4" name="TextBox 3"/>
          <p:cNvSpPr txBox="1"/>
          <p:nvPr/>
        </p:nvSpPr>
        <p:spPr>
          <a:xfrm>
            <a:off x="2514600" y="152400"/>
            <a:ext cx="4267200"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Combination Power</a:t>
            </a:r>
            <a:endParaRPr lang="en-US" sz="2400" b="1" dirty="0">
              <a:solidFill>
                <a:srgbClr val="FF0000"/>
              </a:solidFill>
              <a:latin typeface="Arial Black"/>
              <a:cs typeface="Arial Black"/>
            </a:endParaRPr>
          </a:p>
        </p:txBody>
      </p:sp>
    </p:spTree>
    <p:extLst>
      <p:ext uri="{BB962C8B-B14F-4D97-AF65-F5344CB8AC3E}">
        <p14:creationId xmlns:p14="http://schemas.microsoft.com/office/powerpoint/2010/main" val="1176961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46678">
            <a:off x="846162" y="183416"/>
            <a:ext cx="7471198" cy="3942040"/>
          </a:xfrm>
          <a:prstGeom prst="rect">
            <a:avLst/>
          </a:prstGeom>
        </p:spPr>
      </p:pic>
      <p:sp>
        <p:nvSpPr>
          <p:cNvPr id="7" name="Title 1"/>
          <p:cNvSpPr txBox="1">
            <a:spLocks/>
          </p:cNvSpPr>
          <p:nvPr/>
        </p:nvSpPr>
        <p:spPr>
          <a:xfrm rot="21391265">
            <a:off x="1753633" y="1175368"/>
            <a:ext cx="550403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a:solidFill>
                  <a:schemeClr val="bg1"/>
                </a:solidFill>
                <a:latin typeface="Eraser" pitchFamily="2" charset="0"/>
                <a:ea typeface="+mj-ea"/>
                <a:cs typeface="+mj-cs"/>
              </a:defRPr>
            </a:lvl1pPr>
          </a:lstStyle>
          <a:p>
            <a:r>
              <a:rPr lang="en-US" sz="6000" b="1" dirty="0" smtClean="0">
                <a:solidFill>
                  <a:prstClr val="black">
                    <a:lumMod val="85000"/>
                    <a:lumOff val="15000"/>
                  </a:prstClr>
                </a:solidFill>
                <a:latin typeface="MV Boli" pitchFamily="2" charset="0"/>
                <a:cs typeface="MV Boli" pitchFamily="2" charset="0"/>
              </a:rPr>
              <a:t>Tomorrow’s</a:t>
            </a:r>
          </a:p>
          <a:p>
            <a:r>
              <a:rPr lang="en-US" sz="6000" b="1" dirty="0" smtClean="0">
                <a:solidFill>
                  <a:prstClr val="black">
                    <a:lumMod val="85000"/>
                    <a:lumOff val="15000"/>
                  </a:prstClr>
                </a:solidFill>
                <a:latin typeface="MV Boli" pitchFamily="2" charset="0"/>
                <a:cs typeface="MV Boli" pitchFamily="2" charset="0"/>
              </a:rPr>
              <a:t>Classroom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3752625"/>
            <a:ext cx="1791170" cy="1219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942" y="4135297"/>
            <a:ext cx="1219556" cy="9525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761" y="6073693"/>
            <a:ext cx="2837040" cy="567408"/>
          </a:xfrm>
          <a:prstGeom prst="rect">
            <a:avLst/>
          </a:prstGeom>
        </p:spPr>
      </p:pic>
      <p:sp>
        <p:nvSpPr>
          <p:cNvPr id="8" name="Content Placeholder 9"/>
          <p:cNvSpPr>
            <a:spLocks noGrp="1"/>
          </p:cNvSpPr>
          <p:nvPr>
            <p:ph sz="quarter" idx="4294967295"/>
          </p:nvPr>
        </p:nvSpPr>
        <p:spPr>
          <a:xfrm rot="21437219">
            <a:off x="3587370" y="2470773"/>
            <a:ext cx="3809336" cy="725079"/>
          </a:xfrm>
          <a:prstGeom prst="rect">
            <a:avLst/>
          </a:prstGeom>
        </p:spPr>
        <p:txBody>
          <a:bodyPr>
            <a:noAutofit/>
          </a:bodyPr>
          <a:lstStyle/>
          <a:p>
            <a:r>
              <a:rPr lang="en-US" sz="3600" dirty="0" smtClean="0">
                <a:solidFill>
                  <a:srgbClr val="FF0000"/>
                </a:solidFill>
              </a:rPr>
              <a:t>Culture Change</a:t>
            </a:r>
            <a:endParaRPr lang="en-US" sz="3600" dirty="0">
              <a:solidFill>
                <a:srgbClr val="FF0000"/>
              </a:solidFill>
            </a:endParaRPr>
          </a:p>
        </p:txBody>
      </p:sp>
    </p:spTree>
    <p:extLst>
      <p:ext uri="{BB962C8B-B14F-4D97-AF65-F5344CB8AC3E}">
        <p14:creationId xmlns:p14="http://schemas.microsoft.com/office/powerpoint/2010/main" val="5447059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par>
                                <p:cTn id="8" presetID="21" presetClass="entr" presetSubtype="1" fill="hold"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800"/>
                                        <p:tgtEl>
                                          <p:spTgt spid="4"/>
                                        </p:tgtEl>
                                      </p:cBhvr>
                                    </p:animEffect>
                                  </p:childTnLst>
                                </p:cTn>
                              </p:par>
                              <p:par>
                                <p:cTn id="11" presetID="21" presetClass="entr" presetSubtype="1"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400"/>
                                        <p:tgtEl>
                                          <p:spTgt spid="6"/>
                                        </p:tgtEl>
                                      </p:cBhvr>
                                    </p:animEffect>
                                  </p:childTnLst>
                                </p:cTn>
                              </p:par>
                              <p:par>
                                <p:cTn id="14" presetID="1" presetClass="entr" presetSubtype="0" fill="hold" grpId="0" nodeType="withEffect">
                                  <p:stCondLst>
                                    <p:cond delay="2000"/>
                                  </p:stCondLst>
                                  <p:iterate type="lt">
                                    <p:tmAbs val="50"/>
                                  </p:iterate>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901"/>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100"/>
            <a:ext cx="9144000" cy="6505205"/>
          </a:xfrm>
          <a:prstGeom prst="rect">
            <a:avLst/>
          </a:prstGeom>
        </p:spPr>
      </p:pic>
      <p:pic>
        <p:nvPicPr>
          <p:cNvPr id="3" name="Picture 2"/>
          <p:cNvPicPr>
            <a:picLocks noChangeAspect="1"/>
          </p:cNvPicPr>
          <p:nvPr/>
        </p:nvPicPr>
        <p:blipFill>
          <a:blip r:embed="rId2"/>
          <a:stretch>
            <a:fillRect/>
          </a:stretch>
        </p:blipFill>
        <p:spPr>
          <a:xfrm>
            <a:off x="0" y="165100"/>
            <a:ext cx="9144000" cy="6505205"/>
          </a:xfrm>
          <a:prstGeom prst="rect">
            <a:avLst/>
          </a:prstGeom>
        </p:spPr>
      </p:pic>
      <p:sp>
        <p:nvSpPr>
          <p:cNvPr id="4" name="TextBox 3"/>
          <p:cNvSpPr txBox="1"/>
          <p:nvPr/>
        </p:nvSpPr>
        <p:spPr>
          <a:xfrm>
            <a:off x="2514600" y="152400"/>
            <a:ext cx="4267200"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Voltage Drops</a:t>
            </a:r>
            <a:endParaRPr lang="en-US" sz="2400" b="1" dirty="0">
              <a:solidFill>
                <a:srgbClr val="FF0000"/>
              </a:solidFill>
              <a:latin typeface="Arial Black"/>
              <a:cs typeface="Arial Black"/>
            </a:endParaRPr>
          </a:p>
        </p:txBody>
      </p:sp>
    </p:spTree>
    <p:extLst>
      <p:ext uri="{BB962C8B-B14F-4D97-AF65-F5344CB8AC3E}">
        <p14:creationId xmlns:p14="http://schemas.microsoft.com/office/powerpoint/2010/main" val="2633213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41300"/>
            <a:ext cx="9144000" cy="6367235"/>
          </a:xfrm>
          <a:prstGeom prst="rect">
            <a:avLst/>
          </a:prstGeom>
        </p:spPr>
      </p:pic>
      <p:sp>
        <p:nvSpPr>
          <p:cNvPr id="4" name="TextBox 3"/>
          <p:cNvSpPr txBox="1"/>
          <p:nvPr/>
        </p:nvSpPr>
        <p:spPr>
          <a:xfrm>
            <a:off x="2514600" y="76200"/>
            <a:ext cx="4267200" cy="461665"/>
          </a:xfrm>
          <a:prstGeom prst="rect">
            <a:avLst/>
          </a:prstGeom>
          <a:solidFill>
            <a:schemeClr val="bg1">
              <a:lumMod val="75000"/>
            </a:schemeClr>
          </a:solidFill>
          <a:ln w="38100">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sz="2400" b="1" dirty="0" smtClean="0">
                <a:solidFill>
                  <a:srgbClr val="FF0000"/>
                </a:solidFill>
                <a:latin typeface="Arial Black"/>
                <a:cs typeface="Arial Black"/>
              </a:rPr>
              <a:t>The Whole Enchilada</a:t>
            </a:r>
            <a:endParaRPr lang="en-US" sz="2400" b="1" dirty="0">
              <a:solidFill>
                <a:srgbClr val="FF0000"/>
              </a:solidFill>
              <a:latin typeface="Arial Black"/>
              <a:cs typeface="Arial Black"/>
            </a:endParaRPr>
          </a:p>
        </p:txBody>
      </p:sp>
    </p:spTree>
    <p:extLst>
      <p:ext uri="{BB962C8B-B14F-4D97-AF65-F5344CB8AC3E}">
        <p14:creationId xmlns:p14="http://schemas.microsoft.com/office/powerpoint/2010/main" val="332575576"/>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gradFill>
          <a:gsLst>
            <a:gs pos="0">
              <a:schemeClr val="bg1">
                <a:lumMod val="65000"/>
              </a:schemeClr>
            </a:gs>
            <a:gs pos="50000">
              <a:schemeClr val="tx1">
                <a:lumMod val="50000"/>
                <a:lumOff val="50000"/>
              </a:schemeClr>
            </a:gs>
            <a:gs pos="100000">
              <a:schemeClr val="bg1">
                <a:lumMod val="6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343402"/>
            <a:ext cx="8305800" cy="1470025"/>
          </a:xfrm>
        </p:spPr>
        <p:txBody>
          <a:bodyPr>
            <a:normAutofit/>
          </a:bodyPr>
          <a:lstStyle/>
          <a:p>
            <a:r>
              <a:rPr lang="en-US" sz="4400" dirty="0" smtClean="0"/>
              <a:t>What’s the Future Job Description</a:t>
            </a:r>
            <a:endParaRPr lang="en-US" sz="4400" dirty="0"/>
          </a:p>
        </p:txBody>
      </p:sp>
      <p:sp>
        <p:nvSpPr>
          <p:cNvPr id="3" name="Subtitle 2"/>
          <p:cNvSpPr>
            <a:spLocks noGrp="1"/>
          </p:cNvSpPr>
          <p:nvPr>
            <p:ph type="subTitle" idx="1"/>
          </p:nvPr>
        </p:nvSpPr>
        <p:spPr>
          <a:xfrm>
            <a:off x="503380" y="5675750"/>
            <a:ext cx="6400800" cy="762000"/>
          </a:xfrm>
        </p:spPr>
        <p:txBody>
          <a:bodyPr>
            <a:normAutofit/>
          </a:bodyPr>
          <a:lstStyle/>
          <a:p>
            <a:r>
              <a:rPr lang="en-US" sz="3200" dirty="0" smtClean="0"/>
              <a:t>For the Instructor?</a:t>
            </a:r>
            <a:endParaRPr lang="en-US" sz="3200" dirty="0"/>
          </a:p>
        </p:txBody>
      </p:sp>
      <p:sp>
        <p:nvSpPr>
          <p:cNvPr id="10" name="Rectangle 9" hidden="1"/>
          <p:cNvSpPr/>
          <p:nvPr/>
        </p:nvSpPr>
        <p:spPr>
          <a:xfrm>
            <a:off x="5255" y="4557548"/>
            <a:ext cx="9144000" cy="2362200"/>
          </a:xfrm>
          <a:prstGeom prst="rect">
            <a:avLst/>
          </a:prstGeom>
          <a:gradFill>
            <a:gsLst>
              <a:gs pos="26000">
                <a:schemeClr val="accent1">
                  <a:lumMod val="75000"/>
                  <a:alpha val="83000"/>
                </a:schemeClr>
              </a:gs>
              <a:gs pos="0">
                <a:schemeClr val="accent1">
                  <a:lumMod val="50000"/>
                  <a:alpha val="69000"/>
                </a:schemeClr>
              </a:gs>
              <a:gs pos="100000">
                <a:schemeClr val="tx2">
                  <a:lumMod val="75000"/>
                  <a:alpha val="82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rot="16200000" flipH="1">
            <a:off x="4524952" y="-29151"/>
            <a:ext cx="94099" cy="9296400"/>
          </a:xfrm>
          <a:prstGeom prst="rect">
            <a:avLst/>
          </a:prstGeom>
          <a:gradFill>
            <a:gsLst>
              <a:gs pos="50000">
                <a:schemeClr val="tx1">
                  <a:lumMod val="65000"/>
                  <a:lumOff val="35000"/>
                </a:schemeClr>
              </a:gs>
              <a:gs pos="4000">
                <a:schemeClr val="tx1">
                  <a:lumMod val="50000"/>
                  <a:lumOff val="50000"/>
                </a:schemeClr>
              </a:gs>
              <a:gs pos="100000">
                <a:schemeClr val="bg1">
                  <a:lumMod val="6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srgbClr val="FFFFFF"/>
              </a:solidFill>
            </a:endParaRPr>
          </a:p>
        </p:txBody>
      </p:sp>
    </p:spTree>
    <p:extLst>
      <p:ext uri="{BB962C8B-B14F-4D97-AF65-F5344CB8AC3E}">
        <p14:creationId xmlns:p14="http://schemas.microsoft.com/office/powerpoint/2010/main" val="1516291086"/>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3581400" y="4218705"/>
            <a:ext cx="4648200" cy="838200"/>
          </a:xfrm>
        </p:spPr>
        <p:txBody>
          <a:bodyPr>
            <a:normAutofit/>
          </a:bodyPr>
          <a:lstStyle/>
          <a:p>
            <a:pPr lvl="0"/>
            <a:r>
              <a:rPr lang="en-US" dirty="0" smtClean="0"/>
              <a:t>OJT training with virtual and real world labs</a:t>
            </a:r>
          </a:p>
          <a:p>
            <a:endParaRPr lang="en-US" dirty="0"/>
          </a:p>
        </p:txBody>
      </p:sp>
      <p:sp>
        <p:nvSpPr>
          <p:cNvPr id="41" name="Text Placeholder 40"/>
          <p:cNvSpPr>
            <a:spLocks noGrp="1"/>
          </p:cNvSpPr>
          <p:nvPr>
            <p:ph type="body" sz="quarter" idx="16"/>
          </p:nvPr>
        </p:nvSpPr>
        <p:spPr>
          <a:xfrm>
            <a:off x="3200400" y="2355270"/>
            <a:ext cx="5791200" cy="838200"/>
          </a:xfrm>
        </p:spPr>
        <p:txBody>
          <a:bodyPr>
            <a:normAutofit/>
          </a:bodyPr>
          <a:lstStyle/>
          <a:p>
            <a:pPr lvl="0"/>
            <a:r>
              <a:rPr lang="en-US" dirty="0" smtClean="0"/>
              <a:t>NTI Training:  Electrical Knowledge; Teaching Techniques</a:t>
            </a:r>
          </a:p>
          <a:p>
            <a:endParaRPr lang="en-US" dirty="0"/>
          </a:p>
        </p:txBody>
      </p:sp>
      <p:sp>
        <p:nvSpPr>
          <p:cNvPr id="42" name="Text Placeholder 41"/>
          <p:cNvSpPr>
            <a:spLocks noGrp="1"/>
          </p:cNvSpPr>
          <p:nvPr>
            <p:ph type="body" sz="quarter" idx="17"/>
          </p:nvPr>
        </p:nvSpPr>
        <p:spPr>
          <a:xfrm>
            <a:off x="3352800" y="3168070"/>
            <a:ext cx="5486400" cy="838200"/>
          </a:xfrm>
        </p:spPr>
        <p:txBody>
          <a:bodyPr>
            <a:normAutofit/>
          </a:bodyPr>
          <a:lstStyle/>
          <a:p>
            <a:pPr lvl="0"/>
            <a:r>
              <a:rPr lang="en-US" dirty="0" smtClean="0"/>
              <a:t>Implementation of lesson plan based on apprentices’ formative and summative assessments</a:t>
            </a:r>
          </a:p>
          <a:p>
            <a:endParaRPr lang="en-US" dirty="0"/>
          </a:p>
        </p:txBody>
      </p:sp>
      <p:sp>
        <p:nvSpPr>
          <p:cNvPr id="43" name="Text Placeholder 42"/>
          <p:cNvSpPr>
            <a:spLocks noGrp="1"/>
          </p:cNvSpPr>
          <p:nvPr>
            <p:ph type="body" sz="quarter" idx="18"/>
          </p:nvPr>
        </p:nvSpPr>
        <p:spPr>
          <a:xfrm>
            <a:off x="3810000" y="5028142"/>
            <a:ext cx="3200400" cy="838200"/>
          </a:xfrm>
        </p:spPr>
        <p:txBody>
          <a:bodyPr>
            <a:normAutofit/>
          </a:bodyPr>
          <a:lstStyle/>
          <a:p>
            <a:pPr lvl="0"/>
            <a:r>
              <a:rPr lang="en-US" dirty="0" smtClean="0"/>
              <a:t>Workforce Development (Human Resources Strategy)</a:t>
            </a:r>
          </a:p>
          <a:p>
            <a:endParaRPr lang="en-US" dirty="0"/>
          </a:p>
        </p:txBody>
      </p:sp>
      <p:sp>
        <p:nvSpPr>
          <p:cNvPr id="8" name="Text Placeholder 7"/>
          <p:cNvSpPr>
            <a:spLocks noGrp="1"/>
          </p:cNvSpPr>
          <p:nvPr>
            <p:ph type="body" sz="quarter" idx="13"/>
          </p:nvPr>
        </p:nvSpPr>
        <p:spPr/>
        <p:txBody>
          <a:bodyPr>
            <a:normAutofit/>
          </a:bodyPr>
          <a:lstStyle/>
          <a:p>
            <a:r>
              <a:rPr lang="en-US" dirty="0" smtClean="0"/>
              <a:t>…and comfortable with technology</a:t>
            </a:r>
            <a:endParaRPr lang="en-US" dirty="0"/>
          </a:p>
        </p:txBody>
      </p:sp>
      <p:sp>
        <p:nvSpPr>
          <p:cNvPr id="7" name="Title 6"/>
          <p:cNvSpPr>
            <a:spLocks noGrp="1"/>
          </p:cNvSpPr>
          <p:nvPr>
            <p:ph type="title"/>
          </p:nvPr>
        </p:nvSpPr>
        <p:spPr/>
        <p:txBody>
          <a:bodyPr>
            <a:normAutofit fontScale="90000"/>
          </a:bodyPr>
          <a:lstStyle/>
          <a:p>
            <a:r>
              <a:rPr lang="en-US" dirty="0" smtClean="0"/>
              <a:t>Subject Matter Expert &amp; Educator</a:t>
            </a:r>
            <a:endParaRPr lang="en-US" dirty="0"/>
          </a:p>
        </p:txBody>
      </p:sp>
      <p:sp>
        <p:nvSpPr>
          <p:cNvPr id="15" name="Pentagon 14"/>
          <p:cNvSpPr/>
          <p:nvPr/>
        </p:nvSpPr>
        <p:spPr>
          <a:xfrm>
            <a:off x="1828800" y="2260600"/>
            <a:ext cx="914400" cy="609600"/>
          </a:xfrm>
          <a:prstGeom prst="homePlat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1</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endParaRPr>
          </a:p>
        </p:txBody>
      </p:sp>
      <p:sp>
        <p:nvSpPr>
          <p:cNvPr id="16" name="Chevron 15"/>
          <p:cNvSpPr/>
          <p:nvPr/>
        </p:nvSpPr>
        <p:spPr>
          <a:xfrm>
            <a:off x="2744450" y="2383022"/>
            <a:ext cx="381000" cy="334780"/>
          </a:xfrm>
          <a:prstGeom prst="chevron">
            <a:avLst/>
          </a:prstGeom>
          <a:solidFill>
            <a:schemeClr val="accent2">
              <a:lumMod val="40000"/>
              <a:lumOff val="6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ounded Rectangle 13"/>
          <p:cNvSpPr/>
          <p:nvPr/>
        </p:nvSpPr>
        <p:spPr>
          <a:xfrm>
            <a:off x="2031583" y="3175000"/>
            <a:ext cx="914400" cy="609600"/>
          </a:xfrm>
          <a:prstGeom prst="homePlat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2</a:t>
            </a:r>
          </a:p>
        </p:txBody>
      </p:sp>
      <p:sp>
        <p:nvSpPr>
          <p:cNvPr id="19" name="Right Arrow 14"/>
          <p:cNvSpPr/>
          <p:nvPr/>
        </p:nvSpPr>
        <p:spPr>
          <a:xfrm>
            <a:off x="2947233" y="3297420"/>
            <a:ext cx="381000" cy="338328"/>
          </a:xfrm>
          <a:prstGeom prst="chevron">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ounded Rectangle 16"/>
          <p:cNvSpPr/>
          <p:nvPr/>
        </p:nvSpPr>
        <p:spPr>
          <a:xfrm>
            <a:off x="2234366" y="4089400"/>
            <a:ext cx="914400" cy="609600"/>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3</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endParaRPr>
          </a:p>
        </p:txBody>
      </p:sp>
      <p:sp>
        <p:nvSpPr>
          <p:cNvPr id="22" name="Right Arrow 17"/>
          <p:cNvSpPr/>
          <p:nvPr/>
        </p:nvSpPr>
        <p:spPr>
          <a:xfrm>
            <a:off x="3150016" y="4241800"/>
            <a:ext cx="381000" cy="338328"/>
          </a:xfrm>
          <a:prstGeom prst="chevron">
            <a:avLst/>
          </a:prstGeom>
          <a:solidFill>
            <a:schemeClr val="accent2">
              <a:lumMod val="75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Pentagon 23"/>
          <p:cNvSpPr/>
          <p:nvPr/>
        </p:nvSpPr>
        <p:spPr>
          <a:xfrm>
            <a:off x="2437150" y="5003800"/>
            <a:ext cx="914400" cy="609600"/>
          </a:xfrm>
          <a:prstGeom prst="homePlat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4</a:t>
            </a:r>
          </a:p>
        </p:txBody>
      </p:sp>
      <p:sp>
        <p:nvSpPr>
          <p:cNvPr id="25" name="Chevron 24"/>
          <p:cNvSpPr/>
          <p:nvPr/>
        </p:nvSpPr>
        <p:spPr>
          <a:xfrm>
            <a:off x="3352800" y="5156202"/>
            <a:ext cx="381000" cy="334780"/>
          </a:xfrm>
          <a:prstGeom prst="chevron">
            <a:avLst/>
          </a:prstGeom>
          <a:solidFill>
            <a:schemeClr val="accent2">
              <a:lumMod val="5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extBox 1"/>
          <p:cNvSpPr txBox="1"/>
          <p:nvPr/>
        </p:nvSpPr>
        <p:spPr>
          <a:xfrm>
            <a:off x="7059844" y="5571983"/>
            <a:ext cx="184666" cy="369332"/>
          </a:xfrm>
          <a:prstGeom prst="rect">
            <a:avLst/>
          </a:prstGeom>
          <a:noFill/>
        </p:spPr>
        <p:txBody>
          <a:bodyPr wrap="none" rtlCol="0">
            <a:spAutoFit/>
          </a:bodyPr>
          <a:lstStyle/>
          <a:p>
            <a:endParaRPr lang="en-US" dirty="0">
              <a:solidFill>
                <a:srgbClr val="000000"/>
              </a:solidFill>
            </a:endParaRPr>
          </a:p>
        </p:txBody>
      </p:sp>
    </p:spTree>
    <p:extLst>
      <p:ext uri="{BB962C8B-B14F-4D97-AF65-F5344CB8AC3E}">
        <p14:creationId xmlns:p14="http://schemas.microsoft.com/office/powerpoint/2010/main" val="2698907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cBhvr additive="base">
                                        <p:cTn id="15"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2">
                                            <p:txEl>
                                              <p:pRg st="0" end="0"/>
                                            </p:txEl>
                                          </p:spTgt>
                                        </p:tgtEl>
                                        <p:attrNameLst>
                                          <p:attrName>style.visibility</p:attrName>
                                        </p:attrNameLst>
                                      </p:cBhvr>
                                      <p:to>
                                        <p:strVal val="visible"/>
                                      </p:to>
                                    </p:set>
                                    <p:anim calcmode="lin" valueType="num">
                                      <p:cBhvr additive="base">
                                        <p:cTn id="29"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6">
                                            <p:txEl>
                                              <p:pRg st="0" end="0"/>
                                            </p:txEl>
                                          </p:spTgt>
                                        </p:tgtEl>
                                        <p:attrNameLst>
                                          <p:attrName>style.visibility</p:attrName>
                                        </p:attrNameLst>
                                      </p:cBhvr>
                                      <p:to>
                                        <p:strVal val="visible"/>
                                      </p:to>
                                    </p:set>
                                    <p:anim calcmode="lin" valueType="num">
                                      <p:cBhvr additive="base">
                                        <p:cTn id="43"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1+#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3">
                                            <p:txEl>
                                              <p:pRg st="0" end="0"/>
                                            </p:txEl>
                                          </p:spTgt>
                                        </p:tgtEl>
                                        <p:attrNameLst>
                                          <p:attrName>style.visibility</p:attrName>
                                        </p:attrNameLst>
                                      </p:cBhvr>
                                      <p:to>
                                        <p:strVal val="visible"/>
                                      </p:to>
                                    </p:set>
                                    <p:anim calcmode="lin" valueType="num">
                                      <p:cBhvr additive="base">
                                        <p:cTn id="57"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P spid="41" grpId="0" build="p"/>
      <p:bldP spid="42" grpId="0" build="p"/>
      <p:bldP spid="43" grpId="0" build="p"/>
      <p:bldP spid="15" grpId="0" animBg="1"/>
      <p:bldP spid="16" grpId="0" animBg="1"/>
      <p:bldP spid="18" grpId="0" animBg="1"/>
      <p:bldP spid="19" grpId="0" animBg="1"/>
      <p:bldP spid="21" grpId="0" animBg="1"/>
      <p:bldP spid="22" grpId="0" animBg="1"/>
      <p:bldP spid="24" grpId="0" animBg="1"/>
      <p:bldP spid="2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3581400" y="4207160"/>
            <a:ext cx="4724400" cy="609600"/>
          </a:xfrm>
        </p:spPr>
        <p:txBody>
          <a:bodyPr>
            <a:normAutofit/>
          </a:bodyPr>
          <a:lstStyle/>
          <a:p>
            <a:pPr lvl="0"/>
            <a:r>
              <a:rPr lang="en-US" dirty="0" smtClean="0"/>
              <a:t>Understanding of Curriculum (Entire Overview)</a:t>
            </a:r>
            <a:endParaRPr lang="en-US" dirty="0"/>
          </a:p>
        </p:txBody>
      </p:sp>
      <p:sp>
        <p:nvSpPr>
          <p:cNvPr id="41" name="Text Placeholder 40"/>
          <p:cNvSpPr>
            <a:spLocks noGrp="1"/>
          </p:cNvSpPr>
          <p:nvPr>
            <p:ph type="body" sz="quarter" idx="16"/>
          </p:nvPr>
        </p:nvSpPr>
        <p:spPr>
          <a:xfrm>
            <a:off x="3200400" y="2366815"/>
            <a:ext cx="4191000" cy="452585"/>
          </a:xfrm>
        </p:spPr>
        <p:txBody>
          <a:bodyPr>
            <a:normAutofit/>
          </a:bodyPr>
          <a:lstStyle/>
          <a:p>
            <a:pPr lvl="0"/>
            <a:r>
              <a:rPr lang="en-US" dirty="0" smtClean="0"/>
              <a:t>Adult Learning &amp; Career Building</a:t>
            </a:r>
          </a:p>
          <a:p>
            <a:endParaRPr lang="en-US" dirty="0"/>
          </a:p>
        </p:txBody>
      </p:sp>
      <p:sp>
        <p:nvSpPr>
          <p:cNvPr id="42" name="Text Placeholder 41"/>
          <p:cNvSpPr>
            <a:spLocks noGrp="1"/>
          </p:cNvSpPr>
          <p:nvPr>
            <p:ph type="body" sz="quarter" idx="17"/>
          </p:nvPr>
        </p:nvSpPr>
        <p:spPr>
          <a:xfrm>
            <a:off x="3352800" y="3262745"/>
            <a:ext cx="4953000" cy="482600"/>
          </a:xfrm>
        </p:spPr>
        <p:txBody>
          <a:bodyPr>
            <a:normAutofit/>
          </a:bodyPr>
          <a:lstStyle/>
          <a:p>
            <a:pPr lvl="0"/>
            <a:r>
              <a:rPr lang="en-US" dirty="0" smtClean="0"/>
              <a:t>Not only Knowledgeable, but great instructor</a:t>
            </a:r>
          </a:p>
          <a:p>
            <a:endParaRPr lang="en-US" dirty="0"/>
          </a:p>
        </p:txBody>
      </p:sp>
      <p:sp>
        <p:nvSpPr>
          <p:cNvPr id="43" name="Text Placeholder 42"/>
          <p:cNvSpPr>
            <a:spLocks noGrp="1"/>
          </p:cNvSpPr>
          <p:nvPr>
            <p:ph type="body" sz="quarter" idx="18"/>
          </p:nvPr>
        </p:nvSpPr>
        <p:spPr>
          <a:xfrm>
            <a:off x="3810000" y="5122552"/>
            <a:ext cx="4572000" cy="634097"/>
          </a:xfrm>
        </p:spPr>
        <p:txBody>
          <a:bodyPr>
            <a:normAutofit lnSpcReduction="10000"/>
          </a:bodyPr>
          <a:lstStyle/>
          <a:p>
            <a:pPr lvl="0"/>
            <a:r>
              <a:rPr lang="en-US" dirty="0" smtClean="0"/>
              <a:t>Understanding of Instructional Design &amp; Delivery – Active Learning Environment</a:t>
            </a:r>
          </a:p>
          <a:p>
            <a:endParaRPr lang="en-US" dirty="0"/>
          </a:p>
        </p:txBody>
      </p:sp>
      <p:sp>
        <p:nvSpPr>
          <p:cNvPr id="8" name="Text Placeholder 7"/>
          <p:cNvSpPr>
            <a:spLocks noGrp="1"/>
          </p:cNvSpPr>
          <p:nvPr>
            <p:ph type="body" sz="quarter" idx="13"/>
          </p:nvPr>
        </p:nvSpPr>
        <p:spPr/>
        <p:txBody>
          <a:bodyPr>
            <a:normAutofit/>
          </a:bodyPr>
          <a:lstStyle/>
          <a:p>
            <a:r>
              <a:rPr lang="en-US" dirty="0" smtClean="0"/>
              <a:t>…and comfortable with technology</a:t>
            </a:r>
            <a:endParaRPr lang="en-US" dirty="0"/>
          </a:p>
        </p:txBody>
      </p:sp>
      <p:sp>
        <p:nvSpPr>
          <p:cNvPr id="7" name="Title 6"/>
          <p:cNvSpPr>
            <a:spLocks noGrp="1"/>
          </p:cNvSpPr>
          <p:nvPr>
            <p:ph type="title"/>
          </p:nvPr>
        </p:nvSpPr>
        <p:spPr/>
        <p:txBody>
          <a:bodyPr>
            <a:normAutofit fontScale="90000"/>
          </a:bodyPr>
          <a:lstStyle/>
          <a:p>
            <a:r>
              <a:rPr lang="en-US" dirty="0" smtClean="0"/>
              <a:t>Subject Matter Expert &amp; Educator</a:t>
            </a:r>
            <a:endParaRPr lang="en-US" dirty="0"/>
          </a:p>
        </p:txBody>
      </p:sp>
      <p:sp>
        <p:nvSpPr>
          <p:cNvPr id="15" name="Pentagon 14"/>
          <p:cNvSpPr/>
          <p:nvPr/>
        </p:nvSpPr>
        <p:spPr>
          <a:xfrm>
            <a:off x="1828800" y="2260600"/>
            <a:ext cx="914400" cy="609600"/>
          </a:xfrm>
          <a:prstGeom prst="homePlat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5</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endParaRPr>
          </a:p>
        </p:txBody>
      </p:sp>
      <p:sp>
        <p:nvSpPr>
          <p:cNvPr id="16" name="Chevron 15"/>
          <p:cNvSpPr/>
          <p:nvPr/>
        </p:nvSpPr>
        <p:spPr>
          <a:xfrm>
            <a:off x="2744450" y="2383022"/>
            <a:ext cx="381000" cy="334780"/>
          </a:xfrm>
          <a:prstGeom prst="chevron">
            <a:avLst/>
          </a:prstGeom>
          <a:solidFill>
            <a:schemeClr val="accent2">
              <a:lumMod val="40000"/>
              <a:lumOff val="6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ounded Rectangle 13"/>
          <p:cNvSpPr/>
          <p:nvPr/>
        </p:nvSpPr>
        <p:spPr>
          <a:xfrm>
            <a:off x="2031583" y="3175000"/>
            <a:ext cx="914400" cy="609600"/>
          </a:xfrm>
          <a:prstGeom prst="homePlat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6</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endParaRPr>
          </a:p>
        </p:txBody>
      </p:sp>
      <p:sp>
        <p:nvSpPr>
          <p:cNvPr id="19" name="Right Arrow 14"/>
          <p:cNvSpPr/>
          <p:nvPr/>
        </p:nvSpPr>
        <p:spPr>
          <a:xfrm>
            <a:off x="2947233" y="3297420"/>
            <a:ext cx="381000" cy="338328"/>
          </a:xfrm>
          <a:prstGeom prst="chevron">
            <a:avLst/>
          </a:prstGeom>
          <a:solidFill>
            <a:schemeClr val="accent2">
              <a:lumMod val="60000"/>
              <a:lumOff val="4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ounded Rectangle 16"/>
          <p:cNvSpPr/>
          <p:nvPr/>
        </p:nvSpPr>
        <p:spPr>
          <a:xfrm>
            <a:off x="2234366" y="4089400"/>
            <a:ext cx="914400" cy="609600"/>
          </a:xfrm>
          <a:prstGeom prst="homePlat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7</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endParaRPr>
          </a:p>
        </p:txBody>
      </p:sp>
      <p:sp>
        <p:nvSpPr>
          <p:cNvPr id="22" name="Right Arrow 17"/>
          <p:cNvSpPr/>
          <p:nvPr/>
        </p:nvSpPr>
        <p:spPr>
          <a:xfrm>
            <a:off x="3150016" y="4241800"/>
            <a:ext cx="381000" cy="338328"/>
          </a:xfrm>
          <a:prstGeom prst="chevron">
            <a:avLst/>
          </a:prstGeom>
          <a:solidFill>
            <a:schemeClr val="accent2">
              <a:lumMod val="75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Pentagon 23"/>
          <p:cNvSpPr/>
          <p:nvPr/>
        </p:nvSpPr>
        <p:spPr>
          <a:xfrm>
            <a:off x="2437150" y="5003800"/>
            <a:ext cx="914400" cy="609600"/>
          </a:xfrm>
          <a:prstGeom prst="homePlat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rPr>
              <a:t>8</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erpetua" pitchFamily="18" charset="0"/>
            </a:endParaRPr>
          </a:p>
        </p:txBody>
      </p:sp>
      <p:sp>
        <p:nvSpPr>
          <p:cNvPr id="25" name="Chevron 24"/>
          <p:cNvSpPr/>
          <p:nvPr/>
        </p:nvSpPr>
        <p:spPr>
          <a:xfrm>
            <a:off x="3352800" y="5156202"/>
            <a:ext cx="381000" cy="334780"/>
          </a:xfrm>
          <a:prstGeom prst="chevron">
            <a:avLst/>
          </a:prstGeom>
          <a:solidFill>
            <a:schemeClr val="accent2">
              <a:lumMod val="50000"/>
              <a:alpha val="4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extBox 1"/>
          <p:cNvSpPr txBox="1"/>
          <p:nvPr/>
        </p:nvSpPr>
        <p:spPr>
          <a:xfrm>
            <a:off x="7059844" y="5571983"/>
            <a:ext cx="184666" cy="369332"/>
          </a:xfrm>
          <a:prstGeom prst="rect">
            <a:avLst/>
          </a:prstGeom>
          <a:noFill/>
        </p:spPr>
        <p:txBody>
          <a:bodyPr wrap="none" rtlCol="0">
            <a:spAutoFit/>
          </a:bodyPr>
          <a:lstStyle/>
          <a:p>
            <a:endParaRPr lang="en-US" dirty="0">
              <a:solidFill>
                <a:srgbClr val="000000"/>
              </a:solidFill>
            </a:endParaRPr>
          </a:p>
        </p:txBody>
      </p:sp>
    </p:spTree>
    <p:extLst>
      <p:ext uri="{BB962C8B-B14F-4D97-AF65-F5344CB8AC3E}">
        <p14:creationId xmlns:p14="http://schemas.microsoft.com/office/powerpoint/2010/main" val="3676591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anim calcmode="lin" valueType="num">
                                      <p:cBhvr additive="base">
                                        <p:cTn id="15"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2">
                                            <p:txEl>
                                              <p:pRg st="0" end="0"/>
                                            </p:txEl>
                                          </p:spTgt>
                                        </p:tgtEl>
                                        <p:attrNameLst>
                                          <p:attrName>style.visibility</p:attrName>
                                        </p:attrNameLst>
                                      </p:cBhvr>
                                      <p:to>
                                        <p:strVal val="visible"/>
                                      </p:to>
                                    </p:set>
                                    <p:anim calcmode="lin" valueType="num">
                                      <p:cBhvr additive="base">
                                        <p:cTn id="29"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6">
                                            <p:txEl>
                                              <p:pRg st="0" end="0"/>
                                            </p:txEl>
                                          </p:spTgt>
                                        </p:tgtEl>
                                        <p:attrNameLst>
                                          <p:attrName>style.visibility</p:attrName>
                                        </p:attrNameLst>
                                      </p:cBhvr>
                                      <p:to>
                                        <p:strVal val="visible"/>
                                      </p:to>
                                    </p:set>
                                    <p:anim calcmode="lin" valueType="num">
                                      <p:cBhvr additive="base">
                                        <p:cTn id="43"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1+#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3">
                                            <p:txEl>
                                              <p:pRg st="0" end="0"/>
                                            </p:txEl>
                                          </p:spTgt>
                                        </p:tgtEl>
                                        <p:attrNameLst>
                                          <p:attrName>style.visibility</p:attrName>
                                        </p:attrNameLst>
                                      </p:cBhvr>
                                      <p:to>
                                        <p:strVal val="visible"/>
                                      </p:to>
                                    </p:set>
                                    <p:anim calcmode="lin" valueType="num">
                                      <p:cBhvr additive="base">
                                        <p:cTn id="57"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P spid="41" grpId="0" build="p"/>
      <p:bldP spid="42" grpId="0" build="p"/>
      <p:bldP spid="43" grpId="0" build="p"/>
      <p:bldP spid="15" grpId="0" animBg="1"/>
      <p:bldP spid="16" grpId="0" animBg="1"/>
      <p:bldP spid="18" grpId="0" animBg="1"/>
      <p:bldP spid="19" grpId="0" animBg="1"/>
      <p:bldP spid="21" grpId="0" animBg="1"/>
      <p:bldP spid="22" grpId="0" animBg="1"/>
      <p:bldP spid="24"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1"/>
            <a:ext cx="5791200" cy="944563"/>
          </a:xfrm>
        </p:spPr>
        <p:txBody>
          <a:bodyPr/>
          <a:lstStyle/>
          <a:p>
            <a:r>
              <a:rPr lang="en-US" dirty="0" smtClean="0"/>
              <a:t>LMS Savvy</a:t>
            </a:r>
            <a:endParaRPr lang="en-US" dirty="0"/>
          </a:p>
        </p:txBody>
      </p:sp>
      <p:sp>
        <p:nvSpPr>
          <p:cNvPr id="3" name="Content Placeholder 2"/>
          <p:cNvSpPr>
            <a:spLocks noGrp="1"/>
          </p:cNvSpPr>
          <p:nvPr>
            <p:ph idx="1"/>
          </p:nvPr>
        </p:nvSpPr>
        <p:spPr>
          <a:xfrm>
            <a:off x="2590800" y="1579563"/>
            <a:ext cx="6324600" cy="4084639"/>
          </a:xfrm>
        </p:spPr>
        <p:txBody>
          <a:bodyPr>
            <a:normAutofit fontScale="85000" lnSpcReduction="10000"/>
          </a:bodyPr>
          <a:lstStyle/>
          <a:p>
            <a:r>
              <a:rPr lang="en-US" dirty="0" smtClean="0"/>
              <a:t>Thorough understanding of LMS and all interactive components</a:t>
            </a:r>
            <a:endParaRPr lang="en-US" dirty="0"/>
          </a:p>
          <a:p>
            <a:endParaRPr lang="en-US" dirty="0" smtClean="0"/>
          </a:p>
          <a:p>
            <a:r>
              <a:rPr lang="en-US" dirty="0" smtClean="0"/>
              <a:t>Willing to utilize the reports of the LMS and development of customized lesson plans</a:t>
            </a:r>
          </a:p>
          <a:p>
            <a:endParaRPr lang="en-US" dirty="0" smtClean="0"/>
          </a:p>
          <a:p>
            <a:r>
              <a:rPr lang="en-US" dirty="0" smtClean="0"/>
              <a:t>Constant trek into technology and how the current generation embraces it</a:t>
            </a:r>
            <a:r>
              <a:rPr lang="en-US" dirty="0" smtClean="0">
                <a:solidFill>
                  <a:schemeClr val="bg1">
                    <a:lumMod val="75000"/>
                  </a:schemeClr>
                </a:solidFill>
              </a:rPr>
              <a:t>.</a:t>
            </a:r>
          </a:p>
          <a:p>
            <a:endParaRPr lang="en-US" dirty="0" smtClean="0"/>
          </a:p>
          <a:p>
            <a:endParaRPr lang="en-US" dirty="0"/>
          </a:p>
        </p:txBody>
      </p:sp>
      <p:sp>
        <p:nvSpPr>
          <p:cNvPr id="5" name="Rectangle 4"/>
          <p:cNvSpPr/>
          <p:nvPr/>
        </p:nvSpPr>
        <p:spPr>
          <a:xfrm rot="10800000" flipH="1">
            <a:off x="2286001" y="-76200"/>
            <a:ext cx="94098" cy="7010400"/>
          </a:xfrm>
          <a:prstGeom prst="rect">
            <a:avLst/>
          </a:prstGeom>
          <a:gradFill>
            <a:gsLst>
              <a:gs pos="50000">
                <a:schemeClr val="tx1">
                  <a:lumMod val="65000"/>
                  <a:lumOff val="35000"/>
                </a:schemeClr>
              </a:gs>
              <a:gs pos="4000">
                <a:schemeClr val="tx1">
                  <a:lumMod val="50000"/>
                  <a:lumOff val="50000"/>
                </a:schemeClr>
              </a:gs>
              <a:gs pos="100000">
                <a:schemeClr val="bg1">
                  <a:lumMod val="6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srgbClr val="FFFFFF"/>
              </a:solidFill>
            </a:endParaRPr>
          </a:p>
        </p:txBody>
      </p:sp>
      <p:pic>
        <p:nvPicPr>
          <p:cNvPr id="4" name="Picture 3" descr="NJATC Symbo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200" y="5858229"/>
            <a:ext cx="838200" cy="923572"/>
          </a:xfrm>
          <a:prstGeom prst="rect">
            <a:avLst/>
          </a:prstGeom>
        </p:spPr>
      </p:pic>
    </p:spTree>
    <p:extLst>
      <p:ext uri="{BB962C8B-B14F-4D97-AF65-F5344CB8AC3E}">
        <p14:creationId xmlns:p14="http://schemas.microsoft.com/office/powerpoint/2010/main" val="401439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wd">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par>
                          <p:cTn id="23" fill="hold">
                            <p:stCondLst>
                              <p:cond delay="1050"/>
                            </p:stCondLst>
                            <p:childTnLst>
                              <p:par>
                                <p:cTn id="24" presetID="2" presetClass="entr" presetSubtype="2" fill="hold" nodeType="afterEffect">
                                  <p:stCondLst>
                                    <p:cond delay="50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rot="10800000" flipH="1">
            <a:off x="2286001" y="-76200"/>
            <a:ext cx="94098" cy="7010400"/>
          </a:xfrm>
          <a:prstGeom prst="rect">
            <a:avLst/>
          </a:prstGeom>
          <a:gradFill>
            <a:gsLst>
              <a:gs pos="50000">
                <a:schemeClr val="tx1">
                  <a:lumMod val="65000"/>
                  <a:lumOff val="35000"/>
                </a:schemeClr>
              </a:gs>
              <a:gs pos="4000">
                <a:schemeClr val="tx1">
                  <a:lumMod val="50000"/>
                  <a:lumOff val="50000"/>
                </a:schemeClr>
              </a:gs>
              <a:gs pos="100000">
                <a:schemeClr val="bg1">
                  <a:lumMod val="6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srgbClr val="FFFFFF"/>
              </a:solidFill>
            </a:endParaRPr>
          </a:p>
        </p:txBody>
      </p:sp>
      <p:sp>
        <p:nvSpPr>
          <p:cNvPr id="27" name="TextBox 26"/>
          <p:cNvSpPr txBox="1"/>
          <p:nvPr/>
        </p:nvSpPr>
        <p:spPr>
          <a:xfrm>
            <a:off x="2286000" y="685800"/>
            <a:ext cx="6858000" cy="477053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9600" dirty="0" smtClean="0">
                <a:solidFill>
                  <a:srgbClr val="000000"/>
                </a:solidFill>
                <a:effectLst>
                  <a:outerShdw blurRad="50800" dist="38100" dir="2700000" algn="tl" rotWithShape="0">
                    <a:prstClr val="black">
                      <a:alpha val="40000"/>
                    </a:prstClr>
                  </a:outerShdw>
                </a:effectLst>
                <a:latin typeface="Cooper Std Black" pitchFamily="18" charset="0"/>
              </a:rPr>
              <a:t>CET</a:t>
            </a:r>
            <a:endParaRPr lang="en-US" sz="8800" dirty="0" smtClean="0">
              <a:solidFill>
                <a:srgbClr val="000000"/>
              </a:solidFill>
              <a:effectLst>
                <a:outerShdw blurRad="50800" dist="38100" dir="2700000" algn="tl" rotWithShape="0">
                  <a:prstClr val="black">
                    <a:alpha val="40000"/>
                  </a:prstClr>
                </a:outerShdw>
              </a:effectLst>
              <a:latin typeface="Cooper Std Black" pitchFamily="18" charset="0"/>
            </a:endParaRPr>
          </a:p>
          <a:p>
            <a:pPr algn="ctr"/>
            <a:endParaRPr lang="en-US" sz="2800" dirty="0" smtClean="0">
              <a:solidFill>
                <a:srgbClr val="990000"/>
              </a:solidFill>
              <a:effectLst>
                <a:outerShdw blurRad="50800" dist="38100" dir="2700000" algn="tl" rotWithShape="0">
                  <a:prstClr val="black">
                    <a:alpha val="40000"/>
                  </a:prstClr>
                </a:outerShdw>
              </a:effectLst>
              <a:latin typeface="Cooper Std Black" pitchFamily="18" charset="0"/>
            </a:endParaRPr>
          </a:p>
          <a:p>
            <a:pPr algn="ctr"/>
            <a:r>
              <a:rPr lang="en-US" sz="6000" dirty="0" smtClean="0">
                <a:solidFill>
                  <a:srgbClr val="990000"/>
                </a:solidFill>
                <a:effectLst>
                  <a:outerShdw blurRad="50800" dist="38100" dir="2700000" algn="tl" rotWithShape="0">
                    <a:prstClr val="black">
                      <a:alpha val="40000"/>
                    </a:prstClr>
                  </a:outerShdw>
                </a:effectLst>
                <a:latin typeface="Cooper Std Black" pitchFamily="18" charset="0"/>
              </a:rPr>
              <a:t>Continuing Electrical Training</a:t>
            </a:r>
            <a:endParaRPr lang="en-US" sz="6000" dirty="0">
              <a:solidFill>
                <a:srgbClr val="990000"/>
              </a:solidFill>
              <a:effectLst>
                <a:outerShdw blurRad="50800" dist="38100" dir="2700000" algn="tl" rotWithShape="0">
                  <a:prstClr val="black">
                    <a:alpha val="40000"/>
                  </a:prstClr>
                </a:outerShdw>
              </a:effectLst>
              <a:latin typeface="Cooper Std Black" pitchFamily="18" charset="0"/>
            </a:endParaRPr>
          </a:p>
        </p:txBody>
      </p:sp>
    </p:spTree>
    <p:extLst>
      <p:ext uri="{BB962C8B-B14F-4D97-AF65-F5344CB8AC3E}">
        <p14:creationId xmlns:p14="http://schemas.microsoft.com/office/powerpoint/2010/main" val="1820628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rot="10800000" flipH="1">
            <a:off x="2286001" y="-76200"/>
            <a:ext cx="94098" cy="7010400"/>
          </a:xfrm>
          <a:prstGeom prst="rect">
            <a:avLst/>
          </a:prstGeom>
          <a:gradFill>
            <a:gsLst>
              <a:gs pos="50000">
                <a:schemeClr val="tx1">
                  <a:lumMod val="65000"/>
                  <a:lumOff val="35000"/>
                </a:schemeClr>
              </a:gs>
              <a:gs pos="4000">
                <a:schemeClr val="tx1">
                  <a:lumMod val="50000"/>
                  <a:lumOff val="50000"/>
                </a:schemeClr>
              </a:gs>
              <a:gs pos="100000">
                <a:schemeClr val="bg1">
                  <a:lumMod val="6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srgbClr val="FFFFFF"/>
              </a:solidFill>
            </a:endParaRPr>
          </a:p>
        </p:txBody>
      </p:sp>
      <p:pic>
        <p:nvPicPr>
          <p:cNvPr id="4" name="Picture 2"/>
          <p:cNvPicPr>
            <a:picLocks noChangeAspect="1" noChangeArrowheads="1"/>
          </p:cNvPicPr>
          <p:nvPr/>
        </p:nvPicPr>
        <p:blipFill>
          <a:blip r:embed="rId2" cstate="print"/>
          <a:srcRect/>
          <a:stretch>
            <a:fillRect/>
          </a:stretch>
        </p:blipFill>
        <p:spPr bwMode="auto">
          <a:xfrm>
            <a:off x="228599" y="914400"/>
            <a:ext cx="8686801" cy="44958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5408120"/>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rot="10800000" flipH="1">
            <a:off x="2286001" y="-76200"/>
            <a:ext cx="94098" cy="7010400"/>
          </a:xfrm>
          <a:prstGeom prst="rect">
            <a:avLst/>
          </a:prstGeom>
          <a:gradFill>
            <a:gsLst>
              <a:gs pos="50000">
                <a:schemeClr val="tx1">
                  <a:lumMod val="65000"/>
                  <a:lumOff val="35000"/>
                </a:schemeClr>
              </a:gs>
              <a:gs pos="4000">
                <a:schemeClr val="tx1">
                  <a:lumMod val="50000"/>
                  <a:lumOff val="50000"/>
                </a:schemeClr>
              </a:gs>
              <a:gs pos="100000">
                <a:schemeClr val="bg1">
                  <a:lumMod val="65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srgbClr val="FFFFFF"/>
              </a:solidFill>
            </a:endParaRPr>
          </a:p>
        </p:txBody>
      </p:sp>
      <p:grpSp>
        <p:nvGrpSpPr>
          <p:cNvPr id="2" name="Group 4"/>
          <p:cNvGrpSpPr/>
          <p:nvPr/>
        </p:nvGrpSpPr>
        <p:grpSpPr>
          <a:xfrm>
            <a:off x="838200" y="33070"/>
            <a:ext cx="7315200" cy="6781800"/>
            <a:chOff x="838200" y="0"/>
            <a:chExt cx="7315200" cy="6781800"/>
          </a:xfrm>
          <a:effectLst>
            <a:outerShdw blurRad="50800" dist="38100" dir="2700000" algn="tl" rotWithShape="0">
              <a:prstClr val="black">
                <a:alpha val="40000"/>
              </a:prstClr>
            </a:outerShdw>
          </a:effectLst>
        </p:grpSpPr>
        <p:pic>
          <p:nvPicPr>
            <p:cNvPr id="6" name="Picture 2"/>
            <p:cNvPicPr>
              <a:picLocks noChangeAspect="1" noChangeArrowheads="1"/>
            </p:cNvPicPr>
            <p:nvPr/>
          </p:nvPicPr>
          <p:blipFill>
            <a:blip r:embed="rId2" cstate="print"/>
            <a:srcRect/>
            <a:stretch>
              <a:fillRect/>
            </a:stretch>
          </p:blipFill>
          <p:spPr bwMode="auto">
            <a:xfrm>
              <a:off x="838200" y="0"/>
              <a:ext cx="7315200" cy="3725334"/>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838200" y="2971800"/>
              <a:ext cx="7315199" cy="3810000"/>
            </a:xfrm>
            <a:prstGeom prst="rect">
              <a:avLst/>
            </a:prstGeom>
            <a:noFill/>
            <a:ln w="9525">
              <a:noFill/>
              <a:miter lim="800000"/>
              <a:headEnd/>
              <a:tailEnd/>
            </a:ln>
          </p:spPr>
        </p:pic>
      </p:grpSp>
      <p:pic>
        <p:nvPicPr>
          <p:cNvPr id="8" name="Picture 7" descr="TMA.GIF"/>
          <p:cNvPicPr>
            <a:picLocks noChangeAspect="1"/>
          </p:cNvPicPr>
          <p:nvPr/>
        </p:nvPicPr>
        <p:blipFill>
          <a:blip r:embed="rId4" cstate="print"/>
          <a:stretch>
            <a:fillRect/>
          </a:stretch>
        </p:blipFill>
        <p:spPr>
          <a:xfrm>
            <a:off x="6096000" y="3657600"/>
            <a:ext cx="2514598" cy="2059356"/>
          </a:xfrm>
          <a:prstGeom prst="rect">
            <a:avLst/>
          </a:prstGeom>
          <a:ln>
            <a:solidFill>
              <a:schemeClr val="accent1"/>
            </a:solidFill>
          </a:ln>
          <a:effectLst>
            <a:outerShdw blurRad="50800" dist="38100" dir="2700000" algn="tl" rotWithShape="0">
              <a:prstClr val="black">
                <a:alpha val="40000"/>
              </a:prstClr>
            </a:outerShdw>
          </a:effectLst>
        </p:spPr>
      </p:pic>
      <p:grpSp>
        <p:nvGrpSpPr>
          <p:cNvPr id="11" name="Group 10"/>
          <p:cNvGrpSpPr/>
          <p:nvPr/>
        </p:nvGrpSpPr>
        <p:grpSpPr>
          <a:xfrm>
            <a:off x="6096000" y="1371600"/>
            <a:ext cx="2438400" cy="1828800"/>
            <a:chOff x="6096000" y="1371600"/>
            <a:chExt cx="2438400" cy="1828800"/>
          </a:xfrm>
          <a:effectLst>
            <a:outerShdw blurRad="50800" dist="38100" dir="2700000" algn="tl" rotWithShape="0">
              <a:prstClr val="black">
                <a:alpha val="40000"/>
              </a:prstClr>
            </a:outerShdw>
          </a:effectLst>
        </p:grpSpPr>
        <p:sp>
          <p:nvSpPr>
            <p:cNvPr id="9" name="Round Single Corner Rectangle 8"/>
            <p:cNvSpPr/>
            <p:nvPr/>
          </p:nvSpPr>
          <p:spPr>
            <a:xfrm rot="5400000">
              <a:off x="6553200" y="1219200"/>
              <a:ext cx="1524000" cy="2438400"/>
            </a:xfrm>
            <a:prstGeom prst="round1Rect">
              <a:avLst/>
            </a:prstGeom>
            <a:blipFill rotWithShape="0">
              <a:blip r:embed="rId5" cstate="print"/>
              <a:stretch>
                <a:fillRect/>
              </a:stretch>
            </a:blipFill>
            <a:ln w="41275" cmpd="thickThin">
              <a:solidFill>
                <a:schemeClr val="accent1"/>
              </a:solidFill>
            </a:ln>
            <a:scene3d>
              <a:camera prst="orthographicFront"/>
              <a:lightRig rig="threePt" dir="t"/>
            </a:scene3d>
            <a:sp3d>
              <a:bevelT/>
            </a:sp3d>
          </p:spPr>
          <p:style>
            <a:lnRef idx="0">
              <a:scrgbClr r="0" g="0" b="0"/>
            </a:lnRef>
            <a:fillRef idx="3">
              <a:scrgbClr r="0" g="0" b="0"/>
            </a:fillRef>
            <a:effectRef idx="2">
              <a:schemeClr val="accent5">
                <a:hueOff val="0"/>
                <a:satOff val="0"/>
                <a:lumOff val="0"/>
                <a:alphaOff val="0"/>
              </a:schemeClr>
            </a:effectRef>
            <a:fontRef idx="minor">
              <a:schemeClr val="lt1"/>
            </a:fontRef>
          </p:style>
        </p:sp>
        <p:sp>
          <p:nvSpPr>
            <p:cNvPr id="10" name="TextBox 9"/>
            <p:cNvSpPr txBox="1"/>
            <p:nvPr/>
          </p:nvSpPr>
          <p:spPr>
            <a:xfrm>
              <a:off x="6096000" y="1371600"/>
              <a:ext cx="2438400" cy="338554"/>
            </a:xfrm>
            <a:prstGeom prst="rect">
              <a:avLst/>
            </a:prstGeom>
            <a:solidFill>
              <a:schemeClr val="bg1"/>
            </a:solidFill>
            <a:ln w="41275" cmpd="thickThin">
              <a:solidFill>
                <a:schemeClr val="accent1"/>
              </a:solidFill>
            </a:ln>
            <a:scene3d>
              <a:camera prst="orthographicFront"/>
              <a:lightRig rig="threePt" dir="t"/>
            </a:scene3d>
            <a:sp3d>
              <a:bevelT/>
            </a:sp3d>
          </p:spPr>
          <p:txBody>
            <a:bodyPr wrap="square" rtlCol="0">
              <a:spAutoFit/>
              <a:sp3d extrusionH="57150">
                <a:bevelT w="38100" h="38100"/>
              </a:sp3d>
            </a:bodyPr>
            <a:lstStyle/>
            <a:p>
              <a:r>
                <a:rPr lang="en-US" sz="1600" b="1" dirty="0" smtClean="0">
                  <a:solidFill>
                    <a:srgbClr val="FF0000"/>
                  </a:solidFill>
                </a:rPr>
                <a:t>Electrical Safety Simulator</a:t>
              </a:r>
              <a:endParaRPr lang="en-US" sz="1600" b="1" dirty="0">
                <a:solidFill>
                  <a:srgbClr val="FF0000"/>
                </a:solidFill>
              </a:endParaRPr>
            </a:p>
          </p:txBody>
        </p:sp>
      </p:grpSp>
    </p:spTree>
    <p:extLst>
      <p:ext uri="{BB962C8B-B14F-4D97-AF65-F5344CB8AC3E}">
        <p14:creationId xmlns:p14="http://schemas.microsoft.com/office/powerpoint/2010/main" val="2435841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76200"/>
            <a:ext cx="8458200" cy="944563"/>
          </a:xfrm>
        </p:spPr>
        <p:txBody>
          <a:bodyPr>
            <a:noAutofit/>
          </a:bodyPr>
          <a:lstStyle/>
          <a:p>
            <a:pPr algn="ctr"/>
            <a:r>
              <a:rPr lang="en-US" dirty="0" smtClean="0"/>
              <a:t>CET Courseware </a:t>
            </a:r>
            <a:r>
              <a:rPr lang="en-US" dirty="0"/>
              <a:t>Update</a:t>
            </a:r>
          </a:p>
        </p:txBody>
      </p:sp>
      <p:sp>
        <p:nvSpPr>
          <p:cNvPr id="6" name="Text Placeholder 5"/>
          <p:cNvSpPr>
            <a:spLocks noGrp="1"/>
          </p:cNvSpPr>
          <p:nvPr>
            <p:ph type="body" sz="quarter" idx="13"/>
          </p:nvPr>
        </p:nvSpPr>
        <p:spPr>
          <a:xfrm>
            <a:off x="2362200" y="1020901"/>
            <a:ext cx="5486400" cy="457200"/>
          </a:xfrm>
        </p:spPr>
        <p:txBody>
          <a:bodyPr/>
          <a:lstStyle/>
          <a:p>
            <a:r>
              <a:rPr lang="en-US" dirty="0" smtClean="0"/>
              <a:t>CET Courses </a:t>
            </a:r>
            <a:r>
              <a:rPr lang="en-US" sz="1600" i="1" dirty="0" smtClean="0"/>
              <a:t>(Soft Skills)</a:t>
            </a:r>
            <a:endParaRPr lang="en-US" sz="1600" i="1" dirty="0"/>
          </a:p>
        </p:txBody>
      </p:sp>
      <p:sp>
        <p:nvSpPr>
          <p:cNvPr id="8" name="TextBox 7"/>
          <p:cNvSpPr txBox="1"/>
          <p:nvPr/>
        </p:nvSpPr>
        <p:spPr>
          <a:xfrm>
            <a:off x="2667000" y="1478101"/>
            <a:ext cx="6096000" cy="3170099"/>
          </a:xfrm>
          <a:prstGeom prst="rect">
            <a:avLst/>
          </a:prstGeom>
          <a:noFill/>
        </p:spPr>
        <p:txBody>
          <a:bodyPr wrap="square" rtlCol="0">
            <a:spAutoFit/>
          </a:bodyPr>
          <a:lstStyle/>
          <a:p>
            <a:pPr marL="457200" indent="-457200">
              <a:buFont typeface="+mj-lt"/>
              <a:buAutoNum type="arabicPeriod"/>
            </a:pPr>
            <a:r>
              <a:rPr lang="en-US" sz="2000" b="1" dirty="0" smtClean="0">
                <a:solidFill>
                  <a:srgbClr val="B4B392">
                    <a:lumMod val="50000"/>
                  </a:srgbClr>
                </a:solidFill>
              </a:rPr>
              <a:t>Crossing the Line:  Professional Personal Conduct</a:t>
            </a:r>
          </a:p>
          <a:p>
            <a:pPr marL="457200" indent="-457200">
              <a:buFont typeface="+mj-lt"/>
              <a:buAutoNum type="arabicPeriod"/>
            </a:pPr>
            <a:r>
              <a:rPr lang="en-US" sz="2000" b="1" dirty="0" smtClean="0">
                <a:solidFill>
                  <a:srgbClr val="B4B392">
                    <a:lumMod val="50000"/>
                  </a:srgbClr>
                </a:solidFill>
              </a:rPr>
              <a:t>Every Hour Counts:  Productivity Increases</a:t>
            </a:r>
          </a:p>
          <a:p>
            <a:pPr marL="457200" indent="-457200">
              <a:buFont typeface="+mj-lt"/>
              <a:buAutoNum type="arabicPeriod"/>
            </a:pPr>
            <a:r>
              <a:rPr lang="en-US" sz="2000" b="1" dirty="0" smtClean="0">
                <a:solidFill>
                  <a:srgbClr val="B4B392">
                    <a:lumMod val="50000"/>
                  </a:srgbClr>
                </a:solidFill>
              </a:rPr>
              <a:t>First Impressions:  The Power of Personal Appearance</a:t>
            </a:r>
          </a:p>
          <a:p>
            <a:pPr marL="457200" indent="-457200">
              <a:buFont typeface="+mj-lt"/>
              <a:buAutoNum type="arabicPeriod"/>
            </a:pPr>
            <a:r>
              <a:rPr lang="en-US" sz="2000" b="1" dirty="0" smtClean="0">
                <a:solidFill>
                  <a:srgbClr val="B4B392">
                    <a:lumMod val="50000"/>
                  </a:srgbClr>
                </a:solidFill>
              </a:rPr>
              <a:t>Fiscally Fit?  The Challenges of the Marketplace</a:t>
            </a:r>
          </a:p>
          <a:p>
            <a:pPr marL="457200" indent="-457200">
              <a:buFont typeface="+mj-lt"/>
              <a:buAutoNum type="arabicPeriod"/>
            </a:pPr>
            <a:r>
              <a:rPr lang="en-US" sz="2000" b="1" dirty="0" smtClean="0">
                <a:solidFill>
                  <a:srgbClr val="B4B392">
                    <a:lumMod val="50000"/>
                  </a:srgbClr>
                </a:solidFill>
              </a:rPr>
              <a:t>Glass Houses:  Ethical Behavior</a:t>
            </a:r>
          </a:p>
          <a:p>
            <a:pPr marL="457200" indent="-457200">
              <a:buFont typeface="+mj-lt"/>
              <a:buAutoNum type="arabicPeriod"/>
            </a:pPr>
            <a:r>
              <a:rPr lang="en-US" sz="2000" b="1" dirty="0" smtClean="0">
                <a:solidFill>
                  <a:srgbClr val="B4B392">
                    <a:lumMod val="50000"/>
                  </a:srgbClr>
                </a:solidFill>
              </a:rPr>
              <a:t>Press One for Service:  Meeting the Customer’s Needs</a:t>
            </a:r>
          </a:p>
          <a:p>
            <a:pPr marL="457200" indent="-457200">
              <a:buFont typeface="+mj-lt"/>
              <a:buAutoNum type="arabicPeriod"/>
            </a:pPr>
            <a:r>
              <a:rPr lang="en-US" sz="2000" b="1" dirty="0" smtClean="0">
                <a:solidFill>
                  <a:srgbClr val="B4B392">
                    <a:lumMod val="50000"/>
                  </a:srgbClr>
                </a:solidFill>
              </a:rPr>
              <a:t>Something’s Fishy:  Absenteeism</a:t>
            </a:r>
          </a:p>
          <a:p>
            <a:pPr marL="457200" indent="-457200">
              <a:buFont typeface="+mj-lt"/>
              <a:buAutoNum type="arabicPeriod"/>
            </a:pPr>
            <a:r>
              <a:rPr lang="en-US" sz="2000" b="1" dirty="0" smtClean="0">
                <a:solidFill>
                  <a:srgbClr val="B4B392">
                    <a:lumMod val="50000"/>
                  </a:srgbClr>
                </a:solidFill>
              </a:rPr>
              <a:t>Time is Money:  Productivity</a:t>
            </a:r>
            <a:endParaRPr lang="en-US" dirty="0">
              <a:solidFill>
                <a:srgbClr val="000000"/>
              </a:solidFill>
            </a:endParaRPr>
          </a:p>
        </p:txBody>
      </p:sp>
      <p:grpSp>
        <p:nvGrpSpPr>
          <p:cNvPr id="4" name="Group 3"/>
          <p:cNvGrpSpPr/>
          <p:nvPr/>
        </p:nvGrpSpPr>
        <p:grpSpPr>
          <a:xfrm>
            <a:off x="1295400" y="5014848"/>
            <a:ext cx="7523487" cy="1718753"/>
            <a:chOff x="1295400" y="5014848"/>
            <a:chExt cx="7523487" cy="1718753"/>
          </a:xfrm>
        </p:grpSpPr>
        <p:pic>
          <p:nvPicPr>
            <p:cNvPr id="1026" name="Picture 2" descr="\\MYBOOKLIVE\Public\Webinars\Webcast-12\Video\Courseware Update\Success in the Workplace\Crossing the Lin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144472"/>
              <a:ext cx="1109177" cy="157749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MYBOOKLIVE\Public\Webinars\Webcast-12\Video\Courseware Update\Success in the Workplace\Every Hour Coun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5014848"/>
              <a:ext cx="1111905" cy="157749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MYBOOKLIVE\Public\Webinars\Webcast-12\Video\Courseware Update\Success in the Workplace\First Impressio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0750" y="5156105"/>
              <a:ext cx="1097790" cy="157749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MYBOOKLIVE\Public\Webinars\Webcast-12\Video\Courseware Update\Success in the Workplace\Fiscally F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5030797"/>
              <a:ext cx="1116536" cy="158566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MYBOOKLIVE\Public\Webinars\Webcast-12\Video\Courseware Update\Success in the Workplace\Glass Hous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5144472"/>
              <a:ext cx="1113669" cy="156841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1" name="Picture 7" descr="\\MYBOOKLIVE\Public\Webinars\Webcast-12\Video\Courseware Update\Success in the Workplace\Press One for Servi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6733" y="5050856"/>
              <a:ext cx="1093667" cy="156586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MYBOOKLIVE\Public\Webinars\Webcast-12\Video\Courseware Update\Success in the Workplace\Something Fish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158565"/>
              <a:ext cx="1066494" cy="154148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3" name="Picture 9" descr="\\MYBOOKLIVE\Public\Webinars\Webcast-12\Video\Courseware Update\Success in the Workplace\Time is Mone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50183" y="5050856"/>
              <a:ext cx="1068704" cy="150806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3224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additive="base">
                                        <p:cTn id="42"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 calcmode="lin" valueType="num">
                                      <p:cBhvr additive="base">
                                        <p:cTn id="48"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 calcmode="lin" valueType="num">
                                      <p:cBhvr additive="base">
                                        <p:cTn id="54" dur="500" fill="hold"/>
                                        <p:tgtEl>
                                          <p:spTgt spid="8">
                                            <p:txEl>
                                              <p:pRg st="7" end="7"/>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3041138" y="1082964"/>
            <a:ext cx="2763664" cy="4287520"/>
          </a:xfrm>
          <a:custGeom>
            <a:avLst/>
            <a:gdLst>
              <a:gd name="connsiteX0" fmla="*/ 1656160 w 2763664"/>
              <a:gd name="connsiteY0" fmla="*/ 0 h 4287520"/>
              <a:gd name="connsiteX1" fmla="*/ 894160 w 2763664"/>
              <a:gd name="connsiteY1" fmla="*/ 162560 h 4287520"/>
              <a:gd name="connsiteX2" fmla="*/ 1788240 w 2763664"/>
              <a:gd name="connsiteY2" fmla="*/ 121920 h 4287520"/>
              <a:gd name="connsiteX3" fmla="*/ 680800 w 2763664"/>
              <a:gd name="connsiteY3" fmla="*/ 396240 h 4287520"/>
              <a:gd name="connsiteX4" fmla="*/ 1971120 w 2763664"/>
              <a:gd name="connsiteY4" fmla="*/ 375920 h 4287520"/>
              <a:gd name="connsiteX5" fmla="*/ 467440 w 2763664"/>
              <a:gd name="connsiteY5" fmla="*/ 599440 h 4287520"/>
              <a:gd name="connsiteX6" fmla="*/ 2174320 w 2763664"/>
              <a:gd name="connsiteY6" fmla="*/ 609600 h 4287520"/>
              <a:gd name="connsiteX7" fmla="*/ 386160 w 2763664"/>
              <a:gd name="connsiteY7" fmla="*/ 843280 h 4287520"/>
              <a:gd name="connsiteX8" fmla="*/ 2428320 w 2763664"/>
              <a:gd name="connsiteY8" fmla="*/ 822960 h 4287520"/>
              <a:gd name="connsiteX9" fmla="*/ 223600 w 2763664"/>
              <a:gd name="connsiteY9" fmla="*/ 1097280 h 4287520"/>
              <a:gd name="connsiteX10" fmla="*/ 2458800 w 2763664"/>
              <a:gd name="connsiteY10" fmla="*/ 1107440 h 4287520"/>
              <a:gd name="connsiteX11" fmla="*/ 111840 w 2763664"/>
              <a:gd name="connsiteY11" fmla="*/ 1422400 h 4287520"/>
              <a:gd name="connsiteX12" fmla="*/ 2662000 w 2763664"/>
              <a:gd name="connsiteY12" fmla="*/ 1422400 h 4287520"/>
              <a:gd name="connsiteX13" fmla="*/ 80 w 2763664"/>
              <a:gd name="connsiteY13" fmla="*/ 1767840 h 4287520"/>
              <a:gd name="connsiteX14" fmla="*/ 2763600 w 2763664"/>
              <a:gd name="connsiteY14" fmla="*/ 1788160 h 4287520"/>
              <a:gd name="connsiteX15" fmla="*/ 91520 w 2763664"/>
              <a:gd name="connsiteY15" fmla="*/ 2174240 h 4287520"/>
              <a:gd name="connsiteX16" fmla="*/ 2743280 w 2763664"/>
              <a:gd name="connsiteY16" fmla="*/ 2164080 h 4287520"/>
              <a:gd name="connsiteX17" fmla="*/ 101680 w 2763664"/>
              <a:gd name="connsiteY17" fmla="*/ 2458720 h 4287520"/>
              <a:gd name="connsiteX18" fmla="*/ 2722960 w 2763664"/>
              <a:gd name="connsiteY18" fmla="*/ 2489200 h 4287520"/>
              <a:gd name="connsiteX19" fmla="*/ 172800 w 2763664"/>
              <a:gd name="connsiteY19" fmla="*/ 2763520 h 4287520"/>
              <a:gd name="connsiteX20" fmla="*/ 2631520 w 2763664"/>
              <a:gd name="connsiteY20" fmla="*/ 2814320 h 4287520"/>
              <a:gd name="connsiteX21" fmla="*/ 223600 w 2763664"/>
              <a:gd name="connsiteY21" fmla="*/ 3048000 h 4287520"/>
              <a:gd name="connsiteX22" fmla="*/ 2540080 w 2763664"/>
              <a:gd name="connsiteY22" fmla="*/ 3098800 h 4287520"/>
              <a:gd name="connsiteX23" fmla="*/ 436960 w 2763664"/>
              <a:gd name="connsiteY23" fmla="*/ 3332480 h 4287520"/>
              <a:gd name="connsiteX24" fmla="*/ 2367360 w 2763664"/>
              <a:gd name="connsiteY24" fmla="*/ 3403600 h 4287520"/>
              <a:gd name="connsiteX25" fmla="*/ 589360 w 2763664"/>
              <a:gd name="connsiteY25" fmla="*/ 3576320 h 4287520"/>
              <a:gd name="connsiteX26" fmla="*/ 2174320 w 2763664"/>
              <a:gd name="connsiteY26" fmla="*/ 3606800 h 4287520"/>
              <a:gd name="connsiteX27" fmla="*/ 894160 w 2763664"/>
              <a:gd name="connsiteY27" fmla="*/ 3789680 h 4287520"/>
              <a:gd name="connsiteX28" fmla="*/ 1940640 w 2763664"/>
              <a:gd name="connsiteY28" fmla="*/ 3799840 h 4287520"/>
              <a:gd name="connsiteX29" fmla="*/ 1127840 w 2763664"/>
              <a:gd name="connsiteY29" fmla="*/ 4043680 h 4287520"/>
              <a:gd name="connsiteX30" fmla="*/ 1849200 w 2763664"/>
              <a:gd name="connsiteY30" fmla="*/ 4003040 h 4287520"/>
              <a:gd name="connsiteX31" fmla="*/ 1717120 w 2763664"/>
              <a:gd name="connsiteY31" fmla="*/ 4074160 h 4287520"/>
              <a:gd name="connsiteX32" fmla="*/ 1422480 w 2763664"/>
              <a:gd name="connsiteY32" fmla="*/ 4155440 h 4287520"/>
              <a:gd name="connsiteX33" fmla="*/ 1574880 w 2763664"/>
              <a:gd name="connsiteY33" fmla="*/ 4236720 h 4287520"/>
              <a:gd name="connsiteX34" fmla="*/ 1452960 w 2763664"/>
              <a:gd name="connsiteY34" fmla="*/ 4287520 h 428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63664" h="4287520">
                <a:moveTo>
                  <a:pt x="1656160" y="0"/>
                </a:moveTo>
                <a:cubicBezTo>
                  <a:pt x="1264153" y="71120"/>
                  <a:pt x="872147" y="142240"/>
                  <a:pt x="894160" y="162560"/>
                </a:cubicBezTo>
                <a:cubicBezTo>
                  <a:pt x="916173" y="182880"/>
                  <a:pt x="1823800" y="82973"/>
                  <a:pt x="1788240" y="121920"/>
                </a:cubicBezTo>
                <a:cubicBezTo>
                  <a:pt x="1752680" y="160867"/>
                  <a:pt x="650320" y="353907"/>
                  <a:pt x="680800" y="396240"/>
                </a:cubicBezTo>
                <a:cubicBezTo>
                  <a:pt x="711280" y="438573"/>
                  <a:pt x="2006680" y="342053"/>
                  <a:pt x="1971120" y="375920"/>
                </a:cubicBezTo>
                <a:cubicBezTo>
                  <a:pt x="1935560" y="409787"/>
                  <a:pt x="433573" y="560493"/>
                  <a:pt x="467440" y="599440"/>
                </a:cubicBezTo>
                <a:cubicBezTo>
                  <a:pt x="501307" y="638387"/>
                  <a:pt x="2187867" y="568960"/>
                  <a:pt x="2174320" y="609600"/>
                </a:cubicBezTo>
                <a:cubicBezTo>
                  <a:pt x="2160773" y="650240"/>
                  <a:pt x="343827" y="807720"/>
                  <a:pt x="386160" y="843280"/>
                </a:cubicBezTo>
                <a:cubicBezTo>
                  <a:pt x="428493" y="878840"/>
                  <a:pt x="2455413" y="780627"/>
                  <a:pt x="2428320" y="822960"/>
                </a:cubicBezTo>
                <a:cubicBezTo>
                  <a:pt x="2401227" y="865293"/>
                  <a:pt x="218520" y="1049867"/>
                  <a:pt x="223600" y="1097280"/>
                </a:cubicBezTo>
                <a:cubicBezTo>
                  <a:pt x="228680" y="1144693"/>
                  <a:pt x="2477427" y="1053253"/>
                  <a:pt x="2458800" y="1107440"/>
                </a:cubicBezTo>
                <a:cubicBezTo>
                  <a:pt x="2440173" y="1161627"/>
                  <a:pt x="77973" y="1369907"/>
                  <a:pt x="111840" y="1422400"/>
                </a:cubicBezTo>
                <a:cubicBezTo>
                  <a:pt x="145707" y="1474893"/>
                  <a:pt x="2680627" y="1364827"/>
                  <a:pt x="2662000" y="1422400"/>
                </a:cubicBezTo>
                <a:cubicBezTo>
                  <a:pt x="2643373" y="1479973"/>
                  <a:pt x="-16853" y="1706880"/>
                  <a:pt x="80" y="1767840"/>
                </a:cubicBezTo>
                <a:cubicBezTo>
                  <a:pt x="17013" y="1828800"/>
                  <a:pt x="2748360" y="1720427"/>
                  <a:pt x="2763600" y="1788160"/>
                </a:cubicBezTo>
                <a:cubicBezTo>
                  <a:pt x="2778840" y="1855893"/>
                  <a:pt x="94907" y="2111587"/>
                  <a:pt x="91520" y="2174240"/>
                </a:cubicBezTo>
                <a:cubicBezTo>
                  <a:pt x="88133" y="2236893"/>
                  <a:pt x="2741587" y="2116667"/>
                  <a:pt x="2743280" y="2164080"/>
                </a:cubicBezTo>
                <a:cubicBezTo>
                  <a:pt x="2744973" y="2211493"/>
                  <a:pt x="105067" y="2404533"/>
                  <a:pt x="101680" y="2458720"/>
                </a:cubicBezTo>
                <a:cubicBezTo>
                  <a:pt x="98293" y="2512907"/>
                  <a:pt x="2711107" y="2438400"/>
                  <a:pt x="2722960" y="2489200"/>
                </a:cubicBezTo>
                <a:cubicBezTo>
                  <a:pt x="2734813" y="2540000"/>
                  <a:pt x="188040" y="2709333"/>
                  <a:pt x="172800" y="2763520"/>
                </a:cubicBezTo>
                <a:cubicBezTo>
                  <a:pt x="157560" y="2817707"/>
                  <a:pt x="2623053" y="2766907"/>
                  <a:pt x="2631520" y="2814320"/>
                </a:cubicBezTo>
                <a:cubicBezTo>
                  <a:pt x="2639987" y="2861733"/>
                  <a:pt x="238840" y="3000587"/>
                  <a:pt x="223600" y="3048000"/>
                </a:cubicBezTo>
                <a:cubicBezTo>
                  <a:pt x="208360" y="3095413"/>
                  <a:pt x="2504520" y="3051387"/>
                  <a:pt x="2540080" y="3098800"/>
                </a:cubicBezTo>
                <a:cubicBezTo>
                  <a:pt x="2575640" y="3146213"/>
                  <a:pt x="465747" y="3281680"/>
                  <a:pt x="436960" y="3332480"/>
                </a:cubicBezTo>
                <a:cubicBezTo>
                  <a:pt x="408173" y="3383280"/>
                  <a:pt x="2341960" y="3362960"/>
                  <a:pt x="2367360" y="3403600"/>
                </a:cubicBezTo>
                <a:cubicBezTo>
                  <a:pt x="2392760" y="3444240"/>
                  <a:pt x="621533" y="3542453"/>
                  <a:pt x="589360" y="3576320"/>
                </a:cubicBezTo>
                <a:cubicBezTo>
                  <a:pt x="557187" y="3610187"/>
                  <a:pt x="2123520" y="3571240"/>
                  <a:pt x="2174320" y="3606800"/>
                </a:cubicBezTo>
                <a:cubicBezTo>
                  <a:pt x="2225120" y="3642360"/>
                  <a:pt x="933107" y="3757507"/>
                  <a:pt x="894160" y="3789680"/>
                </a:cubicBezTo>
                <a:cubicBezTo>
                  <a:pt x="855213" y="3821853"/>
                  <a:pt x="1901693" y="3757507"/>
                  <a:pt x="1940640" y="3799840"/>
                </a:cubicBezTo>
                <a:cubicBezTo>
                  <a:pt x="1979587" y="3842173"/>
                  <a:pt x="1143080" y="4009813"/>
                  <a:pt x="1127840" y="4043680"/>
                </a:cubicBezTo>
                <a:cubicBezTo>
                  <a:pt x="1112600" y="4077547"/>
                  <a:pt x="1750987" y="3997960"/>
                  <a:pt x="1849200" y="4003040"/>
                </a:cubicBezTo>
                <a:cubicBezTo>
                  <a:pt x="1947413" y="4008120"/>
                  <a:pt x="1788240" y="4048760"/>
                  <a:pt x="1717120" y="4074160"/>
                </a:cubicBezTo>
                <a:cubicBezTo>
                  <a:pt x="1646000" y="4099560"/>
                  <a:pt x="1446187" y="4128347"/>
                  <a:pt x="1422480" y="4155440"/>
                </a:cubicBezTo>
                <a:cubicBezTo>
                  <a:pt x="1398773" y="4182533"/>
                  <a:pt x="1569800" y="4214707"/>
                  <a:pt x="1574880" y="4236720"/>
                </a:cubicBezTo>
                <a:cubicBezTo>
                  <a:pt x="1579960" y="4258733"/>
                  <a:pt x="1516460" y="4273126"/>
                  <a:pt x="1452960" y="4287520"/>
                </a:cubicBezTo>
              </a:path>
            </a:pathLst>
          </a:custGeom>
          <a:noFill/>
          <a:ln w="203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008" y="432448"/>
            <a:ext cx="5778643" cy="5448654"/>
          </a:xfrm>
          <a:prstGeom prst="rect">
            <a:avLst/>
          </a:prstGeom>
        </p:spPr>
      </p:pic>
      <p:pic>
        <p:nvPicPr>
          <p:cNvPr id="2" name="Picture 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266408" y="436215"/>
            <a:ext cx="5778643" cy="5448654"/>
          </a:xfrm>
          <a:prstGeom prst="rect">
            <a:avLst/>
          </a:prstGeom>
        </p:spPr>
      </p:pic>
      <p:sp>
        <p:nvSpPr>
          <p:cNvPr id="33" name="TextBox 32"/>
          <p:cNvSpPr txBox="1"/>
          <p:nvPr/>
        </p:nvSpPr>
        <p:spPr>
          <a:xfrm>
            <a:off x="799808" y="2393604"/>
            <a:ext cx="2057400" cy="1569660"/>
          </a:xfrm>
          <a:prstGeom prst="rect">
            <a:avLst/>
          </a:prstGeom>
          <a:noFill/>
        </p:spPr>
        <p:txBody>
          <a:bodyPr wrap="square" rtlCol="0">
            <a:spAutoFit/>
          </a:bodyPr>
          <a:lstStyle/>
          <a:p>
            <a:pPr algn="ctr"/>
            <a:r>
              <a:rPr lang="en-US" sz="2400" b="1" dirty="0" smtClean="0">
                <a:solidFill>
                  <a:prstClr val="black">
                    <a:lumMod val="75000"/>
                    <a:lumOff val="25000"/>
                  </a:prstClr>
                </a:solidFill>
                <a:latin typeface="MV Boli" pitchFamily="2" charset="0"/>
                <a:cs typeface="MV Boli" pitchFamily="2" charset="0"/>
              </a:rPr>
              <a:t>Classroom</a:t>
            </a:r>
          </a:p>
          <a:p>
            <a:pPr algn="ctr"/>
            <a:r>
              <a:rPr lang="en-US" sz="2400" b="1" i="1" dirty="0" smtClean="0">
                <a:solidFill>
                  <a:prstClr val="black">
                    <a:lumMod val="75000"/>
                    <a:lumOff val="25000"/>
                  </a:prstClr>
                </a:solidFill>
                <a:latin typeface="MV Boli" pitchFamily="2" charset="0"/>
                <a:cs typeface="MV Boli" pitchFamily="2" charset="0"/>
              </a:rPr>
              <a:t>(f2f) </a:t>
            </a:r>
          </a:p>
          <a:p>
            <a:pPr algn="ctr"/>
            <a:endParaRPr lang="en-US" sz="2400" b="1" i="1" dirty="0">
              <a:solidFill>
                <a:prstClr val="black">
                  <a:lumMod val="75000"/>
                  <a:lumOff val="25000"/>
                </a:prstClr>
              </a:solidFill>
              <a:latin typeface="MV Boli" pitchFamily="2" charset="0"/>
              <a:cs typeface="MV Boli" pitchFamily="2" charset="0"/>
            </a:endParaRPr>
          </a:p>
          <a:p>
            <a:pPr algn="ctr"/>
            <a:r>
              <a:rPr lang="en-US" sz="2400" b="1" i="1" dirty="0" smtClean="0">
                <a:solidFill>
                  <a:prstClr val="black">
                    <a:lumMod val="75000"/>
                    <a:lumOff val="25000"/>
                  </a:prstClr>
                </a:solidFill>
                <a:latin typeface="MV Boli" pitchFamily="2" charset="0"/>
                <a:cs typeface="MV Boli" pitchFamily="2" charset="0"/>
              </a:rPr>
              <a:t>Labs</a:t>
            </a:r>
          </a:p>
        </p:txBody>
      </p:sp>
      <p:sp>
        <p:nvSpPr>
          <p:cNvPr id="34" name="TextBox 33"/>
          <p:cNvSpPr txBox="1"/>
          <p:nvPr/>
        </p:nvSpPr>
        <p:spPr>
          <a:xfrm>
            <a:off x="3466808" y="1936404"/>
            <a:ext cx="2057400" cy="1200328"/>
          </a:xfrm>
          <a:prstGeom prst="rect">
            <a:avLst/>
          </a:prstGeom>
          <a:noFill/>
        </p:spPr>
        <p:txBody>
          <a:bodyPr wrap="square" rtlCol="0">
            <a:spAutoFit/>
          </a:bodyPr>
          <a:lstStyle/>
          <a:p>
            <a:pPr algn="ctr"/>
            <a:r>
              <a:rPr lang="en-US" sz="2400" dirty="0" smtClean="0">
                <a:solidFill>
                  <a:prstClr val="black"/>
                </a:solidFill>
                <a:latin typeface="MV Boli" pitchFamily="2" charset="0"/>
                <a:cs typeface="MV Boli" pitchFamily="2" charset="0"/>
              </a:rPr>
              <a:t>Learning</a:t>
            </a:r>
          </a:p>
          <a:p>
            <a:pPr algn="ctr"/>
            <a:r>
              <a:rPr lang="en-US" sz="2400" dirty="0" smtClean="0">
                <a:solidFill>
                  <a:prstClr val="black"/>
                </a:solidFill>
                <a:latin typeface="MV Boli" pitchFamily="2" charset="0"/>
                <a:cs typeface="MV Boli" pitchFamily="2" charset="0"/>
              </a:rPr>
              <a:t>Outcome</a:t>
            </a:r>
          </a:p>
          <a:p>
            <a:pPr algn="ctr"/>
            <a:r>
              <a:rPr lang="en-US" sz="2400" dirty="0" smtClean="0">
                <a:solidFill>
                  <a:prstClr val="black"/>
                </a:solidFill>
                <a:latin typeface="MV Boli" pitchFamily="2" charset="0"/>
                <a:cs typeface="MV Boli" pitchFamily="2" charset="0"/>
              </a:rPr>
              <a:t>Increases</a:t>
            </a:r>
            <a:r>
              <a:rPr lang="en-US" sz="2400" dirty="0" smtClean="0">
                <a:solidFill>
                  <a:prstClr val="white">
                    <a:lumMod val="50000"/>
                  </a:prstClr>
                </a:solidFill>
                <a:latin typeface="MV Boli" pitchFamily="2" charset="0"/>
                <a:cs typeface="MV Boli" pitchFamily="2" charset="0"/>
              </a:rPr>
              <a:t>.</a:t>
            </a:r>
          </a:p>
        </p:txBody>
      </p:sp>
      <p:sp>
        <p:nvSpPr>
          <p:cNvPr id="35" name="TextBox 34"/>
          <p:cNvSpPr txBox="1"/>
          <p:nvPr/>
        </p:nvSpPr>
        <p:spPr>
          <a:xfrm>
            <a:off x="6286208" y="3155604"/>
            <a:ext cx="2057400" cy="830997"/>
          </a:xfrm>
          <a:prstGeom prst="rect">
            <a:avLst/>
          </a:prstGeom>
          <a:noFill/>
        </p:spPr>
        <p:txBody>
          <a:bodyPr wrap="square" rtlCol="0">
            <a:spAutoFit/>
          </a:bodyPr>
          <a:lstStyle/>
          <a:p>
            <a:pPr algn="ctr"/>
            <a:r>
              <a:rPr lang="en-US" sz="2400" b="1" dirty="0" smtClean="0">
                <a:solidFill>
                  <a:prstClr val="black">
                    <a:lumMod val="75000"/>
                    <a:lumOff val="25000"/>
                  </a:prstClr>
                </a:solidFill>
                <a:latin typeface="MV Boli" pitchFamily="2" charset="0"/>
                <a:cs typeface="MV Boli" pitchFamily="2" charset="0"/>
              </a:rPr>
              <a:t>LMS </a:t>
            </a:r>
          </a:p>
          <a:p>
            <a:pPr algn="ctr"/>
            <a:r>
              <a:rPr lang="en-US" sz="2400" b="1" i="1" dirty="0" smtClean="0">
                <a:solidFill>
                  <a:prstClr val="black">
                    <a:lumMod val="75000"/>
                    <a:lumOff val="25000"/>
                  </a:prstClr>
                </a:solidFill>
                <a:latin typeface="MV Boli" pitchFamily="2" charset="0"/>
                <a:cs typeface="MV Boli" pitchFamily="2" charset="0"/>
              </a:rPr>
              <a:t>(online)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531" y="6037668"/>
            <a:ext cx="2837040" cy="567408"/>
          </a:xfrm>
          <a:prstGeom prst="rect">
            <a:avLst/>
          </a:prstGeom>
        </p:spPr>
      </p:pic>
      <p:sp>
        <p:nvSpPr>
          <p:cNvPr id="10" name="Title 1"/>
          <p:cNvSpPr>
            <a:spLocks noGrp="1"/>
          </p:cNvSpPr>
          <p:nvPr>
            <p:ph type="title"/>
          </p:nvPr>
        </p:nvSpPr>
        <p:spPr>
          <a:xfrm>
            <a:off x="201875" y="-42561"/>
            <a:ext cx="5012174" cy="54625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2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Blended Learning Delivery</a:t>
            </a:r>
            <a:endParaRPr lang="en-US" sz="2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Tree>
    <p:extLst>
      <p:ext uri="{BB962C8B-B14F-4D97-AF65-F5344CB8AC3E}">
        <p14:creationId xmlns:p14="http://schemas.microsoft.com/office/powerpoint/2010/main" val="1703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heel(1)">
                                      <p:cBhvr>
                                        <p:cTn id="15" dur="1000"/>
                                        <p:tgtEl>
                                          <p:spTgt spid="2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p:bldP spid="34" grpId="0"/>
      <p:bldP spid="35"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58000">
              <a:srgbClr val="E6E6E6"/>
            </a:gs>
            <a:gs pos="100000">
              <a:srgbClr val="7D8496"/>
            </a:gs>
            <a:gs pos="97000">
              <a:srgbClr val="E6E6E6">
                <a:lumMod val="99000"/>
              </a:srgbClr>
            </a:gs>
            <a:gs pos="100000">
              <a:srgbClr val="7D8496"/>
            </a:gs>
            <a:gs pos="100000">
              <a:srgbClr val="E6E6E6"/>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5962"/>
          </a:xfrm>
          <a:ln>
            <a:noFill/>
          </a:ln>
        </p:spPr>
        <p:txBody>
          <a:bodyPr>
            <a:noAutofit/>
          </a:bodyPr>
          <a:lstStyle/>
          <a:p>
            <a:r>
              <a:rPr lang="en-US" sz="3400" dirty="0" smtClean="0">
                <a:solidFill>
                  <a:schemeClr val="accent2"/>
                </a:solidFill>
              </a:rPr>
              <a:t>What the Industry must achieve</a:t>
            </a:r>
            <a:endParaRPr lang="en-US" sz="3400" dirty="0">
              <a:solidFill>
                <a:schemeClr val="tx2">
                  <a:lumMod val="20000"/>
                  <a:lumOff val="80000"/>
                </a:schemeClr>
              </a:solidFill>
            </a:endParaRPr>
          </a:p>
        </p:txBody>
      </p:sp>
      <p:sp>
        <p:nvSpPr>
          <p:cNvPr id="3" name="Content Placeholder 2"/>
          <p:cNvSpPr>
            <a:spLocks noGrp="1"/>
          </p:cNvSpPr>
          <p:nvPr>
            <p:ph idx="1"/>
          </p:nvPr>
        </p:nvSpPr>
        <p:spPr>
          <a:xfrm>
            <a:off x="304800" y="990600"/>
            <a:ext cx="5334000" cy="5486399"/>
          </a:xfrm>
        </p:spPr>
        <p:txBody>
          <a:bodyPr>
            <a:normAutofit/>
          </a:bodyPr>
          <a:lstStyle/>
          <a:p>
            <a:pPr marL="457200" indent="-457200">
              <a:buFont typeface="Arial"/>
              <a:buChar char="•"/>
            </a:pPr>
            <a:r>
              <a:rPr lang="en-US" sz="2800" b="1" dirty="0" smtClean="0">
                <a:ln w="1905"/>
                <a:effectLst>
                  <a:innerShdw blurRad="69850" dist="43180" dir="5400000">
                    <a:srgbClr val="000000">
                      <a:alpha val="65000"/>
                    </a:srgbClr>
                  </a:innerShdw>
                </a:effectLst>
              </a:rPr>
              <a:t>Interactive Technologies to substantially increase successful training</a:t>
            </a:r>
          </a:p>
          <a:p>
            <a:pPr marL="457200" indent="-457200">
              <a:buFont typeface="Arial"/>
              <a:buChar char="•"/>
            </a:pPr>
            <a:r>
              <a:rPr lang="en-US" sz="2800" b="1" dirty="0" smtClean="0">
                <a:ln w="1905"/>
                <a:effectLst>
                  <a:innerShdw blurRad="69850" dist="43180" dir="5400000">
                    <a:srgbClr val="000000">
                      <a:alpha val="65000"/>
                    </a:srgbClr>
                  </a:innerShdw>
                </a:effectLst>
              </a:rPr>
              <a:t>Competency Training</a:t>
            </a:r>
          </a:p>
          <a:p>
            <a:pPr marL="457200" indent="-457200">
              <a:buFont typeface="Arial"/>
              <a:buChar char="•"/>
            </a:pPr>
            <a:r>
              <a:rPr lang="en-US" sz="2800" b="1" dirty="0" smtClean="0">
                <a:ln w="1905"/>
                <a:effectLst>
                  <a:innerShdw blurRad="69850" dist="43180" dir="5400000">
                    <a:srgbClr val="000000">
                      <a:alpha val="65000"/>
                    </a:srgbClr>
                  </a:innerShdw>
                </a:effectLst>
              </a:rPr>
              <a:t>Customized Training</a:t>
            </a:r>
          </a:p>
          <a:p>
            <a:pPr marL="457200" indent="-457200">
              <a:buFont typeface="Arial"/>
              <a:buChar char="•"/>
            </a:pPr>
            <a:r>
              <a:rPr lang="en-US" sz="2800" b="1" dirty="0" smtClean="0">
                <a:ln w="1905"/>
                <a:effectLst>
                  <a:innerShdw blurRad="69850" dist="43180" dir="5400000">
                    <a:srgbClr val="000000">
                      <a:alpha val="65000"/>
                    </a:srgbClr>
                  </a:innerShdw>
                </a:effectLst>
              </a:rPr>
              <a:t>Soft Skills Training</a:t>
            </a:r>
          </a:p>
          <a:p>
            <a:pPr marL="457200" indent="-457200">
              <a:buFont typeface="Arial"/>
              <a:buChar char="•"/>
            </a:pPr>
            <a:r>
              <a:rPr lang="en-US" sz="2800" b="1" dirty="0" smtClean="0">
                <a:ln w="1905"/>
                <a:effectLst>
                  <a:innerShdw blurRad="69850" dist="43180" dir="5400000">
                    <a:srgbClr val="000000">
                      <a:alpha val="65000"/>
                    </a:srgbClr>
                  </a:innerShdw>
                </a:effectLst>
              </a:rPr>
              <a:t>Certifications</a:t>
            </a:r>
          </a:p>
          <a:p>
            <a:pPr marL="457200" indent="-457200">
              <a:buFont typeface="Arial"/>
              <a:buChar char="•"/>
            </a:pPr>
            <a:r>
              <a:rPr lang="en-US" sz="2800" b="1" dirty="0" smtClean="0">
                <a:ln w="1905"/>
                <a:effectLst>
                  <a:innerShdw blurRad="69850" dist="43180" dir="5400000">
                    <a:srgbClr val="000000">
                      <a:alpha val="65000"/>
                    </a:srgbClr>
                  </a:innerShdw>
                </a:effectLst>
              </a:rPr>
              <a:t>Technology Savvy Workforce</a:t>
            </a:r>
          </a:p>
          <a:p>
            <a:pPr marL="457200" indent="-457200">
              <a:buFont typeface="Arial"/>
              <a:buChar char="•"/>
            </a:pPr>
            <a:r>
              <a:rPr lang="en-US" sz="2800" b="1" dirty="0" smtClean="0">
                <a:ln w="1905"/>
                <a:effectLst>
                  <a:innerShdw blurRad="69850" dist="43180" dir="5400000">
                    <a:srgbClr val="000000">
                      <a:alpha val="65000"/>
                    </a:srgbClr>
                  </a:innerShdw>
                </a:effectLst>
              </a:rPr>
              <a:t>Understanding how the next generation of workers utilize technology in learning</a:t>
            </a:r>
          </a:p>
          <a:p>
            <a:pPr marL="457200" indent="-457200">
              <a:buFont typeface="Arial"/>
              <a:buChar char="•"/>
            </a:pPr>
            <a:endParaRPr lang="en-US" sz="2800" b="1" dirty="0" smtClean="0">
              <a:ln w="1905"/>
              <a:effectLst>
                <a:innerShdw blurRad="69850" dist="43180" dir="5400000">
                  <a:srgbClr val="000000">
                    <a:alpha val="65000"/>
                  </a:srgbClr>
                </a:innerShdw>
              </a:effectLst>
            </a:endParaRPr>
          </a:p>
          <a:p>
            <a:pPr marL="457200" indent="-457200">
              <a:buFont typeface="Arial"/>
              <a:buChar char="•"/>
            </a:pPr>
            <a:endParaRPr lang="en-US" sz="2800" dirty="0"/>
          </a:p>
        </p:txBody>
      </p:sp>
      <p:pic>
        <p:nvPicPr>
          <p:cNvPr id="5" name="mechanical_ar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625" y="3794956"/>
            <a:ext cx="3582332" cy="2910644"/>
          </a:xfrm>
          <a:prstGeom prst="rect">
            <a:avLst/>
          </a:prstGeom>
        </p:spPr>
      </p:pic>
      <p:sp>
        <p:nvSpPr>
          <p:cNvPr id="6" name="TextBox 5"/>
          <p:cNvSpPr txBox="1"/>
          <p:nvPr/>
        </p:nvSpPr>
        <p:spPr>
          <a:xfrm>
            <a:off x="8383179" y="6574795"/>
            <a:ext cx="507214" cy="261610"/>
          </a:xfrm>
          <a:prstGeom prst="rect">
            <a:avLst/>
          </a:prstGeom>
          <a:noFill/>
        </p:spPr>
        <p:txBody>
          <a:bodyPr wrap="square" rtlCol="0">
            <a:spAutoFit/>
          </a:bodyPr>
          <a:lstStyle/>
          <a:p>
            <a:r>
              <a:rPr lang="en-US" sz="1100" dirty="0" smtClean="0">
                <a:solidFill>
                  <a:schemeClr val="bg1">
                    <a:lumMod val="65000"/>
                  </a:schemeClr>
                </a:solidFill>
              </a:rPr>
              <a:t>00-B</a:t>
            </a:r>
            <a:endParaRPr lang="en-US" sz="1100" dirty="0">
              <a:solidFill>
                <a:schemeClr val="bg1">
                  <a:lumMod val="65000"/>
                </a:schemeClr>
              </a:solidFill>
            </a:endParaRPr>
          </a:p>
        </p:txBody>
      </p:sp>
    </p:spTree>
    <p:extLst>
      <p:ext uri="{BB962C8B-B14F-4D97-AF65-F5344CB8AC3E}">
        <p14:creationId xmlns:p14="http://schemas.microsoft.com/office/powerpoint/2010/main" val="29213688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par>
                                <p:cTn id="45" presetID="2" presetClass="entr" presetSubtype="2"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302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show="0">
  <p:cSld>
    <p:bg>
      <p:bgPr>
        <a:solidFill>
          <a:srgbClr val="FFFF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4153A5-0BF9-4C9B-A954-E65996CEB90E}" type="slidenum">
              <a:rPr lang="en-US" smtClean="0"/>
              <a:pPr/>
              <a:t>82</a:t>
            </a:fld>
            <a:endParaRPr lang="en-US" dirty="0"/>
          </a:p>
        </p:txBody>
      </p:sp>
      <p:sp>
        <p:nvSpPr>
          <p:cNvPr id="2" name="Content Placeholder 1"/>
          <p:cNvSpPr>
            <a:spLocks noGrp="1"/>
          </p:cNvSpPr>
          <p:nvPr>
            <p:ph idx="1"/>
          </p:nvPr>
        </p:nvSpPr>
        <p:spPr>
          <a:xfrm>
            <a:off x="1524000" y="1295400"/>
            <a:ext cx="6248400" cy="1524000"/>
          </a:xfrm>
        </p:spPr>
        <p:txBody>
          <a:bodyPr>
            <a:normAutofit lnSpcReduction="10000"/>
          </a:bodyPr>
          <a:lstStyle/>
          <a:p>
            <a:pPr marL="0" indent="0">
              <a:buNone/>
            </a:pPr>
            <a:r>
              <a:rPr lang="en-US" dirty="0" smtClean="0"/>
              <a:t>BILL PRESENTATION</a:t>
            </a:r>
          </a:p>
          <a:p>
            <a:pPr marL="0" indent="0">
              <a:buNone/>
            </a:pPr>
            <a:r>
              <a:rPr lang="en-US" dirty="0" smtClean="0"/>
              <a:t>How Do JATCs get on and log-on to the LMS</a:t>
            </a:r>
            <a:endParaRPr lang="en-US" dirty="0"/>
          </a:p>
        </p:txBody>
      </p:sp>
    </p:spTree>
    <p:extLst>
      <p:ext uri="{BB962C8B-B14F-4D97-AF65-F5344CB8AC3E}">
        <p14:creationId xmlns:p14="http://schemas.microsoft.com/office/powerpoint/2010/main" val="415743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263236" y="457200"/>
            <a:ext cx="8686800" cy="5940088"/>
          </a:xfrm>
          <a:prstGeom prst="rect">
            <a:avLst/>
          </a:prstGeom>
        </p:spPr>
        <p:txBody>
          <a:bodyPr wrap="square">
            <a:spAutoFit/>
          </a:bodyPr>
          <a:lstStyle/>
          <a:p>
            <a:r>
              <a:rPr lang="en-US" sz="1600" b="1" dirty="0">
                <a:latin typeface="Calibri" panose="020F0502020204030204" pitchFamily="34" charset="0"/>
              </a:rPr>
              <a:t>To:	</a:t>
            </a:r>
            <a:r>
              <a:rPr lang="en-US" sz="2800" b="1" u="sng" dirty="0" smtClean="0">
                <a:solidFill>
                  <a:srgbClr val="FFFF00"/>
                </a:solidFill>
                <a:latin typeface="Calibri" panose="020F0502020204030204" pitchFamily="34" charset="0"/>
                <a:hlinkClick r:id="rId2"/>
              </a:rPr>
              <a:t>blendedlearning@njatc.org</a:t>
            </a:r>
            <a:endParaRPr lang="en-US" sz="1600" b="1" dirty="0">
              <a:solidFill>
                <a:srgbClr val="FFFF00"/>
              </a:solidFill>
              <a:latin typeface="Calibri" panose="020F0502020204030204" pitchFamily="34" charset="0"/>
            </a:endParaRPr>
          </a:p>
          <a:p>
            <a:r>
              <a:rPr lang="en-US" sz="1600" b="1" dirty="0">
                <a:latin typeface="Calibri" panose="020F0502020204030204" pitchFamily="34" charset="0"/>
              </a:rPr>
              <a:t> </a:t>
            </a:r>
          </a:p>
          <a:p>
            <a:r>
              <a:rPr lang="en-US" sz="1600" b="1" dirty="0">
                <a:latin typeface="Calibri" panose="020F0502020204030204" pitchFamily="34" charset="0"/>
              </a:rPr>
              <a:t>From:  &lt;TD Name&gt;	</a:t>
            </a:r>
            <a:r>
              <a:rPr lang="en-US" sz="1600" b="1" dirty="0">
                <a:solidFill>
                  <a:schemeClr val="tx2">
                    <a:lumMod val="75000"/>
                  </a:schemeClr>
                </a:solidFill>
                <a:latin typeface="Calibri" panose="020F0502020204030204" pitchFamily="34" charset="0"/>
                <a:sym typeface="Wingdings"/>
              </a:rPr>
              <a:t></a:t>
            </a:r>
            <a:r>
              <a:rPr lang="en-US" sz="1600" b="1" dirty="0">
                <a:solidFill>
                  <a:schemeClr val="tx2">
                    <a:lumMod val="75000"/>
                  </a:schemeClr>
                </a:solidFill>
                <a:latin typeface="Calibri" panose="020F0502020204030204" pitchFamily="34" charset="0"/>
              </a:rPr>
              <a:t> </a:t>
            </a:r>
            <a:r>
              <a:rPr lang="en-US" sz="1600" b="1" i="1" dirty="0">
                <a:solidFill>
                  <a:schemeClr val="tx2">
                    <a:lumMod val="75000"/>
                  </a:schemeClr>
                </a:solidFill>
                <a:latin typeface="Calibri" panose="020F0502020204030204" pitchFamily="34" charset="0"/>
              </a:rPr>
              <a:t>The Training Director’s name.  The TD will have the ability to set up assistants once logged on to the LMS</a:t>
            </a:r>
            <a:endParaRPr lang="en-US" sz="1600" b="1" dirty="0">
              <a:solidFill>
                <a:schemeClr val="tx2">
                  <a:lumMod val="75000"/>
                </a:schemeClr>
              </a:solidFill>
              <a:latin typeface="Calibri" panose="020F0502020204030204" pitchFamily="34" charset="0"/>
            </a:endParaRPr>
          </a:p>
          <a:p>
            <a:r>
              <a:rPr lang="en-US" sz="1600" b="1" dirty="0">
                <a:latin typeface="Calibri" panose="020F0502020204030204" pitchFamily="34" charset="0"/>
              </a:rPr>
              <a:t> </a:t>
            </a:r>
          </a:p>
          <a:p>
            <a:r>
              <a:rPr lang="en-US" sz="1600" b="1" dirty="0">
                <a:latin typeface="Calibri" panose="020F0502020204030204" pitchFamily="34" charset="0"/>
              </a:rPr>
              <a:t>(A)JATC: &lt;</a:t>
            </a:r>
            <a:r>
              <a:rPr lang="en-US" sz="1600" b="1" dirty="0" err="1">
                <a:latin typeface="Calibri" panose="020F0502020204030204" pitchFamily="34" charset="0"/>
              </a:rPr>
              <a:t>XXxxxx</a:t>
            </a:r>
            <a:r>
              <a:rPr lang="en-US" sz="1600" b="1" dirty="0">
                <a:latin typeface="Calibri" panose="020F0502020204030204" pitchFamily="34" charset="0"/>
              </a:rPr>
              <a:t>&gt;       	</a:t>
            </a:r>
            <a:r>
              <a:rPr lang="en-US" sz="1600" b="1" dirty="0">
                <a:solidFill>
                  <a:schemeClr val="tx2">
                    <a:lumMod val="75000"/>
                  </a:schemeClr>
                </a:solidFill>
                <a:latin typeface="Calibri" panose="020F0502020204030204" pitchFamily="34" charset="0"/>
                <a:sym typeface="Wingdings"/>
              </a:rPr>
              <a:t></a:t>
            </a:r>
            <a:r>
              <a:rPr lang="en-US" sz="1600" b="1" i="1" dirty="0">
                <a:solidFill>
                  <a:schemeClr val="tx2">
                    <a:lumMod val="75000"/>
                  </a:schemeClr>
                </a:solidFill>
                <a:latin typeface="Calibri" panose="020F0502020204030204" pitchFamily="34" charset="0"/>
              </a:rPr>
              <a:t>Your training center ID; i.e.  TX0255, or other ID Tag</a:t>
            </a:r>
            <a:endParaRPr lang="en-US" sz="1600" b="1" dirty="0">
              <a:solidFill>
                <a:schemeClr val="tx2">
                  <a:lumMod val="75000"/>
                </a:schemeClr>
              </a:solidFill>
              <a:latin typeface="Calibri" panose="020F0502020204030204" pitchFamily="34" charset="0"/>
            </a:endParaRPr>
          </a:p>
          <a:p>
            <a:r>
              <a:rPr lang="en-US" sz="1600" b="1" dirty="0">
                <a:solidFill>
                  <a:schemeClr val="tx2">
                    <a:lumMod val="75000"/>
                  </a:schemeClr>
                </a:solidFill>
                <a:latin typeface="Calibri" panose="020F0502020204030204" pitchFamily="34" charset="0"/>
              </a:rPr>
              <a:t> </a:t>
            </a:r>
          </a:p>
          <a:p>
            <a:r>
              <a:rPr lang="en-US" sz="1600" b="1" dirty="0">
                <a:latin typeface="Calibri" panose="020F0502020204030204" pitchFamily="34" charset="0"/>
              </a:rPr>
              <a:t>Training Center Type:  </a:t>
            </a:r>
            <a:r>
              <a:rPr lang="en-US" sz="1600" b="1" dirty="0">
                <a:solidFill>
                  <a:schemeClr val="tx2">
                    <a:lumMod val="75000"/>
                  </a:schemeClr>
                </a:solidFill>
                <a:latin typeface="Calibri" panose="020F0502020204030204" pitchFamily="34" charset="0"/>
              </a:rPr>
              <a:t>&lt;JATC (Inside); AJATC (Outside); Utility Training</a:t>
            </a:r>
          </a:p>
          <a:p>
            <a:r>
              <a:rPr lang="en-US" sz="1600" b="1" dirty="0">
                <a:latin typeface="Calibri" panose="020F0502020204030204" pitchFamily="34" charset="0"/>
              </a:rPr>
              <a:t> </a:t>
            </a:r>
          </a:p>
          <a:p>
            <a:r>
              <a:rPr lang="en-US" sz="1600" b="1" dirty="0">
                <a:latin typeface="Calibri" panose="020F0502020204030204" pitchFamily="34" charset="0"/>
              </a:rPr>
              <a:t>Training Center Name:  </a:t>
            </a:r>
            <a:r>
              <a:rPr lang="en-US" sz="1600" b="1" dirty="0">
                <a:solidFill>
                  <a:schemeClr val="tx2">
                    <a:lumMod val="75000"/>
                  </a:schemeClr>
                </a:solidFill>
                <a:latin typeface="Calibri" panose="020F0502020204030204" pitchFamily="34" charset="0"/>
              </a:rPr>
              <a:t>&lt;List the name of the training center as you wish it to appear across the top of the LMS home page&gt;       </a:t>
            </a:r>
          </a:p>
          <a:p>
            <a:r>
              <a:rPr lang="en-US" sz="1600" b="1" dirty="0">
                <a:latin typeface="Calibri" panose="020F0502020204030204" pitchFamily="34" charset="0"/>
              </a:rPr>
              <a:t> </a:t>
            </a:r>
          </a:p>
          <a:p>
            <a:r>
              <a:rPr lang="en-US" sz="1600" b="1" dirty="0">
                <a:latin typeface="Calibri" panose="020F0502020204030204" pitchFamily="34" charset="0"/>
              </a:rPr>
              <a:t>Phone Numbers:  (o) xxx-xxx-</a:t>
            </a:r>
            <a:r>
              <a:rPr lang="en-US" sz="1600" b="1" dirty="0" err="1">
                <a:latin typeface="Calibri" panose="020F0502020204030204" pitchFamily="34" charset="0"/>
              </a:rPr>
              <a:t>xxxx</a:t>
            </a:r>
            <a:r>
              <a:rPr lang="en-US" sz="1600" b="1" dirty="0">
                <a:latin typeface="Calibri" panose="020F0502020204030204" pitchFamily="34" charset="0"/>
              </a:rPr>
              <a:t>; (c) xxx-xxx-</a:t>
            </a:r>
            <a:r>
              <a:rPr lang="en-US" sz="1600" b="1" dirty="0" err="1">
                <a:latin typeface="Calibri" panose="020F0502020204030204" pitchFamily="34" charset="0"/>
              </a:rPr>
              <a:t>xxxx</a:t>
            </a:r>
            <a:r>
              <a:rPr lang="en-US" sz="1600" b="1" dirty="0">
                <a:latin typeface="Calibri" panose="020F0502020204030204" pitchFamily="34" charset="0"/>
              </a:rPr>
              <a:t>	</a:t>
            </a:r>
            <a:r>
              <a:rPr lang="en-US" sz="1600" b="1" dirty="0">
                <a:solidFill>
                  <a:schemeClr val="tx2">
                    <a:lumMod val="75000"/>
                  </a:schemeClr>
                </a:solidFill>
                <a:latin typeface="Calibri" panose="020F0502020204030204" pitchFamily="34" charset="0"/>
                <a:sym typeface="Wingdings"/>
              </a:rPr>
              <a:t></a:t>
            </a:r>
            <a:r>
              <a:rPr lang="en-US" sz="1600" b="1" i="1" dirty="0">
                <a:solidFill>
                  <a:schemeClr val="tx2">
                    <a:lumMod val="75000"/>
                  </a:schemeClr>
                </a:solidFill>
                <a:latin typeface="Calibri" panose="020F0502020204030204" pitchFamily="34" charset="0"/>
              </a:rPr>
              <a:t>Both office and cell phone</a:t>
            </a:r>
            <a:r>
              <a:rPr lang="en-US" sz="1600" b="1" dirty="0">
                <a:latin typeface="Calibri" panose="020F0502020204030204" pitchFamily="34" charset="0"/>
              </a:rPr>
              <a:t>	</a:t>
            </a:r>
          </a:p>
          <a:p>
            <a:r>
              <a:rPr lang="en-US" sz="1600" b="1" dirty="0">
                <a:latin typeface="Calibri" panose="020F0502020204030204" pitchFamily="34" charset="0"/>
              </a:rPr>
              <a:t> </a:t>
            </a:r>
          </a:p>
          <a:p>
            <a:r>
              <a:rPr lang="en-US" sz="1600" b="1" dirty="0">
                <a:latin typeface="Calibri" panose="020F0502020204030204" pitchFamily="34" charset="0"/>
              </a:rPr>
              <a:t>Subject:  LMS Account request for CET courses</a:t>
            </a:r>
          </a:p>
          <a:p>
            <a:r>
              <a:rPr lang="en-US" sz="1600" b="1" dirty="0">
                <a:latin typeface="Calibri" panose="020F0502020204030204" pitchFamily="34" charset="0"/>
              </a:rPr>
              <a:t> </a:t>
            </a:r>
          </a:p>
          <a:p>
            <a:r>
              <a:rPr lang="en-US" sz="1600" b="1" dirty="0">
                <a:latin typeface="Calibri" panose="020F0502020204030204" pitchFamily="34" charset="0"/>
              </a:rPr>
              <a:t>Request for an LMS account to start using the CET courses.</a:t>
            </a:r>
          </a:p>
          <a:p>
            <a:r>
              <a:rPr lang="en-US" sz="1600" b="1" dirty="0">
                <a:latin typeface="Calibri" panose="020F0502020204030204" pitchFamily="34" charset="0"/>
              </a:rPr>
              <a:t> </a:t>
            </a:r>
          </a:p>
          <a:p>
            <a:r>
              <a:rPr lang="en-US" sz="1600" b="1" dirty="0">
                <a:latin typeface="Calibri" panose="020F0502020204030204" pitchFamily="34" charset="0"/>
              </a:rPr>
              <a:t>My email is:   </a:t>
            </a:r>
            <a:r>
              <a:rPr lang="en-US" sz="1600" b="1" u="sng" dirty="0" err="1">
                <a:latin typeface="Calibri" panose="020F0502020204030204" pitchFamily="34" charset="0"/>
                <a:hlinkClick r:id="rId3"/>
              </a:rPr>
              <a:t>xxxxxx@xxxxx.xxxx</a:t>
            </a:r>
            <a:r>
              <a:rPr lang="en-US" sz="1600" b="1" dirty="0">
                <a:latin typeface="Calibri" panose="020F0502020204030204" pitchFamily="34" charset="0"/>
              </a:rPr>
              <a:t>      	</a:t>
            </a:r>
            <a:r>
              <a:rPr lang="en-US" sz="1600" b="1" dirty="0">
                <a:solidFill>
                  <a:schemeClr val="tx2">
                    <a:lumMod val="75000"/>
                  </a:schemeClr>
                </a:solidFill>
                <a:latin typeface="Calibri" panose="020F0502020204030204" pitchFamily="34" charset="0"/>
                <a:sym typeface="Wingdings"/>
              </a:rPr>
              <a:t></a:t>
            </a:r>
            <a:r>
              <a:rPr lang="en-US" sz="1600" b="1" i="1" dirty="0">
                <a:solidFill>
                  <a:schemeClr val="tx2">
                    <a:lumMod val="75000"/>
                  </a:schemeClr>
                </a:solidFill>
                <a:latin typeface="Calibri" panose="020F0502020204030204" pitchFamily="34" charset="0"/>
              </a:rPr>
              <a:t>Your email will also be your username</a:t>
            </a:r>
            <a:endParaRPr lang="en-US" sz="1600" b="1" dirty="0">
              <a:solidFill>
                <a:schemeClr val="tx2">
                  <a:lumMod val="75000"/>
                </a:schemeClr>
              </a:solidFill>
              <a:latin typeface="Calibri" panose="020F0502020204030204" pitchFamily="34" charset="0"/>
            </a:endParaRPr>
          </a:p>
          <a:p>
            <a:r>
              <a:rPr lang="en-US" sz="1600" b="1" dirty="0">
                <a:latin typeface="Calibri" panose="020F0502020204030204" pitchFamily="34" charset="0"/>
              </a:rPr>
              <a:t> </a:t>
            </a:r>
          </a:p>
          <a:p>
            <a:r>
              <a:rPr lang="en-US" sz="1600" b="1" dirty="0">
                <a:latin typeface="Calibri" panose="020F0502020204030204" pitchFamily="34" charset="0"/>
              </a:rPr>
              <a:t>My password should be:  </a:t>
            </a:r>
            <a:r>
              <a:rPr lang="en-US" sz="1600" b="1" dirty="0" err="1">
                <a:latin typeface="Calibri" panose="020F0502020204030204" pitchFamily="34" charset="0"/>
              </a:rPr>
              <a:t>xxxxxxxxxxx</a:t>
            </a:r>
            <a:r>
              <a:rPr lang="en-US" sz="1600" b="1" dirty="0">
                <a:latin typeface="Calibri" panose="020F0502020204030204" pitchFamily="34" charset="0"/>
              </a:rPr>
              <a:t>   </a:t>
            </a:r>
            <a:r>
              <a:rPr lang="en-US" sz="1600" b="1" dirty="0">
                <a:solidFill>
                  <a:schemeClr val="tx2">
                    <a:lumMod val="75000"/>
                  </a:schemeClr>
                </a:solidFill>
                <a:latin typeface="Calibri" panose="020F0502020204030204" pitchFamily="34" charset="0"/>
                <a:sym typeface="Wingdings"/>
              </a:rPr>
              <a:t></a:t>
            </a:r>
            <a:r>
              <a:rPr lang="en-US" sz="1600" b="1" i="1" dirty="0">
                <a:solidFill>
                  <a:schemeClr val="tx2">
                    <a:lumMod val="75000"/>
                  </a:schemeClr>
                </a:solidFill>
                <a:latin typeface="Calibri" panose="020F0502020204030204" pitchFamily="34" charset="0"/>
              </a:rPr>
              <a:t>Make up your own password, be sure to use a minimum of 8 letters with one number&amp; one symbol character.  i.e. </a:t>
            </a:r>
            <a:r>
              <a:rPr lang="en-US" sz="1600" b="1" i="1" dirty="0" smtClean="0">
                <a:solidFill>
                  <a:schemeClr val="tx2">
                    <a:lumMod val="75000"/>
                  </a:schemeClr>
                </a:solidFill>
                <a:latin typeface="Calibri" panose="020F0502020204030204" pitchFamily="34" charset="0"/>
              </a:rPr>
              <a:t>8frog%face8</a:t>
            </a:r>
            <a:r>
              <a:rPr lang="en-US" sz="1600" b="1" i="1" dirty="0" smtClean="0">
                <a:solidFill>
                  <a:schemeClr val="bg1">
                    <a:lumMod val="85000"/>
                  </a:schemeClr>
                </a:solidFill>
                <a:latin typeface="Calibri" panose="020F0502020204030204" pitchFamily="34" charset="0"/>
              </a:rPr>
              <a:t>.</a:t>
            </a:r>
            <a:endParaRPr lang="en-US" sz="1600" b="1" dirty="0">
              <a:solidFill>
                <a:schemeClr val="bg1">
                  <a:lumMod val="85000"/>
                </a:schemeClr>
              </a:solidFill>
              <a:latin typeface="Calibri" panose="020F0502020204030204" pitchFamily="34" charset="0"/>
            </a:endParaRPr>
          </a:p>
          <a:p>
            <a:r>
              <a:rPr lang="en-US" sz="1600" b="1" dirty="0">
                <a:latin typeface="Calibri" panose="020F0502020204030204" pitchFamily="34" charset="0"/>
              </a:rPr>
              <a:t> </a:t>
            </a:r>
          </a:p>
        </p:txBody>
      </p:sp>
    </p:spTree>
    <p:extLst>
      <p:ext uri="{BB962C8B-B14F-4D97-AF65-F5344CB8AC3E}">
        <p14:creationId xmlns:p14="http://schemas.microsoft.com/office/powerpoint/2010/main" val="184932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2" end="12"/>
                                            </p:txEl>
                                          </p:spTgt>
                                        </p:tgtEl>
                                        <p:attrNameLst>
                                          <p:attrName>style.visibility</p:attrName>
                                        </p:attrNameLst>
                                      </p:cBhvr>
                                      <p:to>
                                        <p:strVal val="visible"/>
                                      </p:to>
                                    </p:set>
                                    <p:animEffect transition="in" filter="fade">
                                      <p:cBhvr>
                                        <p:cTn id="32" dur="500"/>
                                        <p:tgtEl>
                                          <p:spTgt spid="4">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animEffect transition="in" filter="fade">
                                      <p:cBhvr>
                                        <p:cTn id="37" dur="500"/>
                                        <p:tgtEl>
                                          <p:spTgt spid="4">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6" end="16"/>
                                            </p:txEl>
                                          </p:spTgt>
                                        </p:tgtEl>
                                        <p:attrNameLst>
                                          <p:attrName>style.visibility</p:attrName>
                                        </p:attrNameLst>
                                      </p:cBhvr>
                                      <p:to>
                                        <p:strVal val="visible"/>
                                      </p:to>
                                    </p:set>
                                    <p:animEffect transition="in" filter="fade">
                                      <p:cBhvr>
                                        <p:cTn id="42" dur="500"/>
                                        <p:tgtEl>
                                          <p:spTgt spid="4">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animEffect transition="in" filter="fade">
                                      <p:cBhvr>
                                        <p:cTn id="47" dur="500"/>
                                        <p:tgtEl>
                                          <p:spTgt spid="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FFFF00"/>
                </a:solidFill>
              </a:rPr>
              <a:t>http://lmsadmin.njatc.org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81938" cy="5519843"/>
          </a:xfrm>
          <a:prstGeom prst="rect">
            <a:avLst/>
          </a:prstGeom>
          <a:noFill/>
          <a:ln w="25400">
            <a:solidFill>
              <a:schemeClr val="tx1"/>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802579" y="3372593"/>
            <a:ext cx="1443190" cy="369332"/>
          </a:xfrm>
          <a:prstGeom prst="rect">
            <a:avLst/>
          </a:prstGeom>
          <a:noFill/>
        </p:spPr>
        <p:txBody>
          <a:bodyPr wrap="square" rtlCol="0">
            <a:spAutoFit/>
          </a:bodyPr>
          <a:lstStyle/>
          <a:p>
            <a:r>
              <a:rPr lang="en-US" dirty="0" smtClean="0"/>
              <a:t>Username</a:t>
            </a:r>
            <a:endParaRPr lang="en-US" dirty="0"/>
          </a:p>
        </p:txBody>
      </p:sp>
      <p:sp>
        <p:nvSpPr>
          <p:cNvPr id="5" name="TextBox 4"/>
          <p:cNvSpPr txBox="1"/>
          <p:nvPr/>
        </p:nvSpPr>
        <p:spPr>
          <a:xfrm>
            <a:off x="2788729" y="3738743"/>
            <a:ext cx="1443190" cy="369332"/>
          </a:xfrm>
          <a:prstGeom prst="rect">
            <a:avLst/>
          </a:prstGeom>
          <a:noFill/>
        </p:spPr>
        <p:txBody>
          <a:bodyPr wrap="square" rtlCol="0">
            <a:spAutoFit/>
          </a:bodyPr>
          <a:lstStyle/>
          <a:p>
            <a:r>
              <a:rPr lang="en-US" dirty="0" smtClean="0"/>
              <a:t>Password</a:t>
            </a:r>
            <a:endParaRPr lang="en-US" dirty="0"/>
          </a:p>
        </p:txBody>
      </p:sp>
    </p:spTree>
    <p:extLst>
      <p:ext uri="{BB962C8B-B14F-4D97-AF65-F5344CB8AC3E}">
        <p14:creationId xmlns:p14="http://schemas.microsoft.com/office/powerpoint/2010/main" val="1548170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5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2057400" y="6186055"/>
            <a:ext cx="1066800" cy="277091"/>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itle 3"/>
          <p:cNvSpPr>
            <a:spLocks noGrp="1"/>
          </p:cNvSpPr>
          <p:nvPr>
            <p:ph type="title"/>
          </p:nvPr>
        </p:nvSpPr>
        <p:spPr>
          <a:xfrm>
            <a:off x="2586842" y="3962400"/>
            <a:ext cx="5791200" cy="944563"/>
          </a:xfrm>
        </p:spPr>
        <p:txBody>
          <a:bodyPr/>
          <a:lstStyle/>
          <a:p>
            <a:r>
              <a:rPr lang="en-US" b="1" dirty="0">
                <a:solidFill>
                  <a:schemeClr val="tx2"/>
                </a:solidFill>
              </a:rPr>
              <a:t>http://lmsadmin.njatc.org</a:t>
            </a:r>
          </a:p>
        </p:txBody>
      </p:sp>
      <p:sp>
        <p:nvSpPr>
          <p:cNvPr id="6" name="TextBox 5"/>
          <p:cNvSpPr txBox="1"/>
          <p:nvPr/>
        </p:nvSpPr>
        <p:spPr>
          <a:xfrm>
            <a:off x="8557084" y="6201536"/>
            <a:ext cx="351378" cy="261610"/>
          </a:xfrm>
          <a:prstGeom prst="rect">
            <a:avLst/>
          </a:prstGeom>
          <a:noFill/>
        </p:spPr>
        <p:txBody>
          <a:bodyPr wrap="none" rtlCol="0">
            <a:spAutoFit/>
          </a:bodyPr>
          <a:lstStyle/>
          <a:p>
            <a:r>
              <a:rPr lang="en-US" sz="1100" dirty="0" smtClean="0">
                <a:solidFill>
                  <a:schemeClr val="bg1">
                    <a:lumMod val="65000"/>
                  </a:schemeClr>
                </a:solidFill>
              </a:rPr>
              <a:t>00</a:t>
            </a:r>
            <a:endParaRPr lang="en-US" sz="1100" dirty="0">
              <a:solidFill>
                <a:schemeClr val="bg1">
                  <a:lumMod val="65000"/>
                </a:schemeClr>
              </a:solidFill>
            </a:endParaRPr>
          </a:p>
        </p:txBody>
      </p:sp>
    </p:spTree>
    <p:extLst>
      <p:ext uri="{BB962C8B-B14F-4D97-AF65-F5344CB8AC3E}">
        <p14:creationId xmlns:p14="http://schemas.microsoft.com/office/powerpoint/2010/main" val="28814384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0">
  <p:cSld>
    <p:bg>
      <p:bgPr>
        <a:solidFill>
          <a:srgbClr val="FFFF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4153A5-0BF9-4C9B-A954-E65996CEB90E}" type="slidenum">
              <a:rPr lang="en-US" smtClean="0"/>
              <a:pPr/>
              <a:t>86</a:t>
            </a:fld>
            <a:endParaRPr lang="en-US" dirty="0"/>
          </a:p>
        </p:txBody>
      </p:sp>
      <p:sp>
        <p:nvSpPr>
          <p:cNvPr id="2" name="Content Placeholder 1"/>
          <p:cNvSpPr>
            <a:spLocks noGrp="1"/>
          </p:cNvSpPr>
          <p:nvPr>
            <p:ph idx="1"/>
          </p:nvPr>
        </p:nvSpPr>
        <p:spPr>
          <a:xfrm>
            <a:off x="1524000" y="1295400"/>
            <a:ext cx="6248400" cy="1524000"/>
          </a:xfrm>
        </p:spPr>
        <p:txBody>
          <a:bodyPr>
            <a:normAutofit lnSpcReduction="10000"/>
          </a:bodyPr>
          <a:lstStyle/>
          <a:p>
            <a:pPr marL="0" indent="0">
              <a:buNone/>
            </a:pPr>
            <a:r>
              <a:rPr lang="en-US" dirty="0" smtClean="0"/>
              <a:t>BILL PRESENTATION</a:t>
            </a:r>
          </a:p>
          <a:p>
            <a:pPr marL="0" indent="0">
              <a:buNone/>
            </a:pPr>
            <a:r>
              <a:rPr lang="en-US" dirty="0" smtClean="0"/>
              <a:t>What do the Administration Home Page Buttons Do?</a:t>
            </a:r>
            <a:endParaRPr lang="en-US" dirty="0"/>
          </a:p>
        </p:txBody>
      </p:sp>
    </p:spTree>
    <p:extLst>
      <p:ext uri="{BB962C8B-B14F-4D97-AF65-F5344CB8AC3E}">
        <p14:creationId xmlns:p14="http://schemas.microsoft.com/office/powerpoint/2010/main" val="116688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2034638"/>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29500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2343388"/>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2032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2664013"/>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22" y="1981200"/>
            <a:ext cx="6477000" cy="914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Curriculum Design</a:t>
            </a:r>
            <a:endParaRPr lang="en-US"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0976" y="381000"/>
            <a:ext cx="2707767" cy="3505200"/>
          </a:xfrm>
          <a:prstGeom prst="rect">
            <a:avLst/>
          </a:prstGeom>
        </p:spPr>
      </p:pic>
      <p:pic>
        <p:nvPicPr>
          <p:cNvPr id="4" name="Picture 3" descr="Curriculum Desig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910" y="609599"/>
            <a:ext cx="1063011" cy="994717"/>
          </a:xfrm>
          <a:prstGeom prst="rect">
            <a:avLst/>
          </a:prstGeom>
          <a:ln>
            <a:solidFill>
              <a:schemeClr val="tx1"/>
            </a:solidFill>
          </a:ln>
          <a:effectLst>
            <a:outerShdw blurRad="50800" dist="38100" dir="2700000" algn="tl" rotWithShape="0">
              <a:srgbClr val="000000">
                <a:alpha val="43000"/>
              </a:srgbClr>
            </a:outerShdw>
          </a:effectLst>
        </p:spPr>
      </p:pic>
      <p:sp>
        <p:nvSpPr>
          <p:cNvPr id="7" name="Title 1"/>
          <p:cNvSpPr txBox="1">
            <a:spLocks/>
          </p:cNvSpPr>
          <p:nvPr/>
        </p:nvSpPr>
        <p:spPr>
          <a:xfrm>
            <a:off x="655122" y="3124200"/>
            <a:ext cx="6477000" cy="914400"/>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Instructional Design</a:t>
            </a:r>
            <a:endParaRPr lang="en-US" sz="4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34852988"/>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3162763"/>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3471513"/>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3982138"/>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4290888"/>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798120" y="4801580"/>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5387" y="5110339"/>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5419097"/>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5704105"/>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409866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809998" y="6222656"/>
            <a:ext cx="978408" cy="3048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65076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 y="308758"/>
            <a:ext cx="9011978" cy="63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80724" y="6626433"/>
            <a:ext cx="507214" cy="261610"/>
          </a:xfrm>
          <a:prstGeom prst="rect">
            <a:avLst/>
          </a:prstGeom>
          <a:noFill/>
        </p:spPr>
        <p:txBody>
          <a:bodyPr wrap="square" rtlCol="0">
            <a:spAutoFit/>
          </a:bodyPr>
          <a:lstStyle/>
          <a:p>
            <a:r>
              <a:rPr lang="en-US" sz="1100" dirty="0" smtClean="0">
                <a:solidFill>
                  <a:schemeClr val="bg1">
                    <a:lumMod val="65000"/>
                  </a:schemeClr>
                </a:solidFill>
              </a:rPr>
              <a:t>00</a:t>
            </a:r>
            <a:endParaRPr lang="en-US" sz="1100" dirty="0">
              <a:solidFill>
                <a:schemeClr val="bg1">
                  <a:lumMod val="65000"/>
                </a:schemeClr>
              </a:solidFill>
            </a:endParaRPr>
          </a:p>
        </p:txBody>
      </p:sp>
    </p:spTree>
    <p:extLst>
      <p:ext uri="{BB962C8B-B14F-4D97-AF65-F5344CB8AC3E}">
        <p14:creationId xmlns:p14="http://schemas.microsoft.com/office/powerpoint/2010/main" val="5924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laptop_connection - animate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ermedia.com - light blub puzzle - animated">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utomated_Factory_Animated Layout">
  <a:themeElements>
    <a:clrScheme name="Point_A_to_B">
      <a:dk1>
        <a:sysClr val="windowText" lastClr="000000"/>
      </a:dk1>
      <a:lt1>
        <a:sysClr val="window" lastClr="FFFFFF"/>
      </a:lt1>
      <a:dk2>
        <a:srgbClr val="505050"/>
      </a:dk2>
      <a:lt2>
        <a:srgbClr val="DCE6FC"/>
      </a:lt2>
      <a:accent1>
        <a:srgbClr val="2DABC1"/>
      </a:accent1>
      <a:accent2>
        <a:srgbClr val="F1C534"/>
      </a:accent2>
      <a:accent3>
        <a:srgbClr val="D72B27"/>
      </a:accent3>
      <a:accent4>
        <a:srgbClr val="50575F"/>
      </a:accent4>
      <a:accent5>
        <a:srgbClr val="1D56B4"/>
      </a:accent5>
      <a:accent6>
        <a:srgbClr val="000000"/>
      </a:accent6>
      <a:hlink>
        <a:srgbClr val="BFBFBF"/>
      </a:hlink>
      <a:folHlink>
        <a:srgbClr val="595959"/>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Pro_TechnologyT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7517_NJATC_PowerPoint_Template_7_14_13_tmp_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5081</TotalTime>
  <Words>2415</Words>
  <Application>Microsoft Office PowerPoint</Application>
  <PresentationFormat>On-screen Show (4:3)</PresentationFormat>
  <Paragraphs>788</Paragraphs>
  <Slides>141</Slides>
  <Notes>20</Notes>
  <HiddenSlides>39</HiddenSlides>
  <MMClips>0</MMClips>
  <ScaleCrop>false</ScaleCrop>
  <HeadingPairs>
    <vt:vector size="4" baseType="variant">
      <vt:variant>
        <vt:lpstr>Theme</vt:lpstr>
      </vt:variant>
      <vt:variant>
        <vt:i4>12</vt:i4>
      </vt:variant>
      <vt:variant>
        <vt:lpstr>Slide Titles</vt:lpstr>
      </vt:variant>
      <vt:variant>
        <vt:i4>141</vt:i4>
      </vt:variant>
    </vt:vector>
  </HeadingPairs>
  <TitlesOfParts>
    <vt:vector size="153" baseType="lpstr">
      <vt:lpstr>Office Theme</vt:lpstr>
      <vt:lpstr>Presentermedia.com - laptop_connection - animated</vt:lpstr>
      <vt:lpstr>Presentermedia.com - light blub puzzle - animated</vt:lpstr>
      <vt:lpstr>Automated_Factory_Animated Layout</vt:lpstr>
      <vt:lpstr>PresentationPro_TechnologyTiles</vt:lpstr>
      <vt:lpstr>17517_NJATC_PowerPoint_Template_7_14_13_tmp_4</vt:lpstr>
      <vt:lpstr>2_Office Theme</vt:lpstr>
      <vt:lpstr>1_Office Theme</vt:lpstr>
      <vt:lpstr>3_Office Theme</vt:lpstr>
      <vt:lpstr>4_Office Theme</vt:lpstr>
      <vt:lpstr>5_Office Theme</vt:lpstr>
      <vt:lpstr>6_Office Theme</vt:lpstr>
      <vt:lpstr>PowerPoint Presentation</vt:lpstr>
      <vt:lpstr>PowerPoint Presentation</vt:lpstr>
      <vt:lpstr>Blended Learning</vt:lpstr>
      <vt:lpstr>Apprentice</vt:lpstr>
      <vt:lpstr>CET</vt:lpstr>
      <vt:lpstr>LMS</vt:lpstr>
      <vt:lpstr>PowerPoint Presentation</vt:lpstr>
      <vt:lpstr>Blended Learning Delivery</vt:lpstr>
      <vt:lpstr>Curriculum Design</vt:lpstr>
      <vt:lpstr>Curriculum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Blended Instructional Design</vt:lpstr>
      <vt:lpstr>Adaptive Teaching Group &amp; individual</vt:lpstr>
      <vt:lpstr>PowerPoint Presentation</vt:lpstr>
      <vt:lpstr>Technology Learning</vt:lpstr>
      <vt:lpstr>Technology Learning</vt:lpstr>
      <vt:lpstr>Technology Learning</vt:lpstr>
      <vt:lpstr>Classroom Time Management &amp; Efficiency</vt:lpstr>
      <vt:lpstr>Applications for the Classroom</vt:lpstr>
      <vt:lpstr>What have you learned about Blended Learning?</vt:lpstr>
      <vt:lpstr>LMS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the Future Job Description</vt:lpstr>
      <vt:lpstr>Subject Matter Expert &amp; Educator</vt:lpstr>
      <vt:lpstr>Subject Matter Expert &amp; Educator</vt:lpstr>
      <vt:lpstr>LMS Savvy</vt:lpstr>
      <vt:lpstr>PowerPoint Presentation</vt:lpstr>
      <vt:lpstr>PowerPoint Presentation</vt:lpstr>
      <vt:lpstr>PowerPoint Presentation</vt:lpstr>
      <vt:lpstr>CET Courseware Update</vt:lpstr>
      <vt:lpstr>What the Industry must achieve</vt:lpstr>
      <vt:lpstr>PowerPoint Presentation</vt:lpstr>
      <vt:lpstr>PowerPoint Presentation</vt:lpstr>
      <vt:lpstr>PowerPoint Presentation</vt:lpstr>
      <vt:lpstr>http://lmsadmin.njatc.org</vt:lpstr>
      <vt:lpstr>http://lmsadmin.njatc.org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A to B</vt:lpstr>
      <vt:lpstr>BETA Testing</vt:lpstr>
      <vt:lpstr>Timeline</vt:lpstr>
      <vt:lpstr>Timeline</vt:lpstr>
      <vt:lpstr>PowerPoint Presentation</vt:lpstr>
      <vt:lpstr>PowerPoint Presentation</vt:lpstr>
      <vt:lpstr>Monthly Bulletins</vt:lpstr>
      <vt:lpstr>Check List</vt:lpstr>
      <vt:lpstr>http://www.njatc.tv/blendedlearning.html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Blended Learning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Tommi Marsans</dc:creator>
  <cp:lastModifiedBy>Bill</cp:lastModifiedBy>
  <cp:revision>105</cp:revision>
  <dcterms:created xsi:type="dcterms:W3CDTF">2013-07-12T14:07:55Z</dcterms:created>
  <dcterms:modified xsi:type="dcterms:W3CDTF">2013-11-16T21:00:49Z</dcterms:modified>
</cp:coreProperties>
</file>